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3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5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2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6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9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6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4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28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8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3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2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2C2DC-6395-4F02-8864-D60B11ACEC4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9F55-2BB3-4858-8C61-FC9EDC5AE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9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8451"/>
            <a:ext cx="9144000" cy="13386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Poverty and COVID19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8667"/>
            <a:ext cx="9144000" cy="3375377"/>
          </a:xfrm>
        </p:spPr>
        <p:txBody>
          <a:bodyPr/>
          <a:lstStyle/>
          <a:p>
            <a:r>
              <a:rPr lang="en-GB" dirty="0" smtClean="0"/>
              <a:t>Sinead McKinley </a:t>
            </a:r>
          </a:p>
          <a:p>
            <a:r>
              <a:rPr lang="en-GB" dirty="0" smtClean="0"/>
              <a:t>North Belfast Advice Partnership Co-ordinator  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478" y="3838222"/>
            <a:ext cx="2758722" cy="167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0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814"/>
            <a:ext cx="10515600" cy="1079853"/>
          </a:xfrm>
        </p:spPr>
        <p:txBody>
          <a:bodyPr/>
          <a:lstStyle/>
          <a:p>
            <a:r>
              <a:rPr lang="en-GB" dirty="0" smtClean="0"/>
              <a:t>Going Forward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31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Concerns </a:t>
            </a:r>
          </a:p>
          <a:p>
            <a:endParaRPr lang="en-GB" dirty="0"/>
          </a:p>
          <a:p>
            <a:r>
              <a:rPr lang="en-GB" dirty="0" smtClean="0"/>
              <a:t>Furlough Ending </a:t>
            </a:r>
          </a:p>
          <a:p>
            <a:r>
              <a:rPr lang="en-GB" dirty="0" smtClean="0"/>
              <a:t>Job Losses </a:t>
            </a:r>
          </a:p>
          <a:p>
            <a:r>
              <a:rPr lang="en-GB" dirty="0" smtClean="0"/>
              <a:t>Rent Arrears </a:t>
            </a:r>
          </a:p>
          <a:p>
            <a:r>
              <a:rPr lang="en-GB" dirty="0" smtClean="0"/>
              <a:t>School Closing and Home Learning</a:t>
            </a:r>
          </a:p>
          <a:p>
            <a:r>
              <a:rPr lang="en-GB" dirty="0" smtClean="0"/>
              <a:t>Christmas </a:t>
            </a:r>
          </a:p>
          <a:p>
            <a:r>
              <a:rPr lang="en-GB" dirty="0" smtClean="0"/>
              <a:t>Cold Winter – Heat/Eat </a:t>
            </a:r>
          </a:p>
          <a:p>
            <a:r>
              <a:rPr lang="en-GB" dirty="0" smtClean="0"/>
              <a:t>Homelessness</a:t>
            </a:r>
          </a:p>
          <a:p>
            <a:r>
              <a:rPr lang="en-GB" dirty="0" smtClean="0"/>
              <a:t>Stockpiling  </a:t>
            </a:r>
          </a:p>
          <a:p>
            <a:r>
              <a:rPr lang="en-GB" dirty="0" smtClean="0"/>
              <a:t>Mental Health and Addictions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8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79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North Belfast Advice Partnership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9"/>
            <a:ext cx="10515600" cy="4829578"/>
          </a:xfrm>
        </p:spPr>
        <p:txBody>
          <a:bodyPr>
            <a:normAutofit/>
          </a:bodyPr>
          <a:lstStyle/>
          <a:p>
            <a:r>
              <a:rPr lang="en-US" i="1" dirty="0"/>
              <a:t>To provide advice, information, support and advocacy to empower individuals to secure their rights and gain access to the services and entitlements that are available to them. </a:t>
            </a:r>
          </a:p>
          <a:p>
            <a:r>
              <a:rPr lang="en-US" i="1" dirty="0"/>
              <a:t>To help people to maximise their income and signpost/refer to other support organisations. </a:t>
            </a:r>
          </a:p>
          <a:p>
            <a:r>
              <a:rPr lang="en-GB" i="1" dirty="0"/>
              <a:t>To address and tackle local poverty through service delivery, awareness raising and programmes. </a:t>
            </a:r>
          </a:p>
          <a:p>
            <a:r>
              <a:rPr lang="en-GB" i="1" dirty="0"/>
              <a:t>To highlight policies that inflict poverty on our communities, families, individuals and children.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94715" y="6356350"/>
            <a:ext cx="7765961" cy="365125"/>
          </a:xfrm>
        </p:spPr>
        <p:txBody>
          <a:bodyPr/>
          <a:lstStyle/>
          <a:p>
            <a:r>
              <a:rPr lang="en-GB" sz="1600" dirty="0">
                <a:solidFill>
                  <a:srgbClr val="FF0000"/>
                </a:solidFill>
              </a:rPr>
              <a:t>North Belfast Advice Partnership Providing High Quality Advice </a:t>
            </a:r>
          </a:p>
        </p:txBody>
      </p:sp>
    </p:spTree>
    <p:extLst>
      <p:ext uri="{BB962C8B-B14F-4D97-AF65-F5344CB8AC3E}">
        <p14:creationId xmlns:p14="http://schemas.microsoft.com/office/powerpoint/2010/main" val="250466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Poverty Pre Covid19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Welfare Reform Changes </a:t>
            </a:r>
          </a:p>
          <a:p>
            <a:r>
              <a:rPr lang="en-GB" dirty="0" smtClean="0"/>
              <a:t>Introduction of Universal Credit </a:t>
            </a:r>
          </a:p>
          <a:p>
            <a:r>
              <a:rPr lang="en-GB" dirty="0" smtClean="0"/>
              <a:t>Higher Cost of Living </a:t>
            </a:r>
          </a:p>
          <a:p>
            <a:r>
              <a:rPr lang="en-GB" dirty="0" smtClean="0"/>
              <a:t>Low Paid Jobs </a:t>
            </a:r>
          </a:p>
          <a:p>
            <a:r>
              <a:rPr lang="en-GB" dirty="0" smtClean="0"/>
              <a:t>Zero Hour Contracts </a:t>
            </a:r>
          </a:p>
          <a:p>
            <a:r>
              <a:rPr lang="en-GB" dirty="0" smtClean="0"/>
              <a:t>School Costs </a:t>
            </a:r>
          </a:p>
          <a:p>
            <a:r>
              <a:rPr lang="en-GB" dirty="0" smtClean="0"/>
              <a:t>Expensive Credit </a:t>
            </a:r>
          </a:p>
          <a:p>
            <a:r>
              <a:rPr lang="en-GB" dirty="0" smtClean="0"/>
              <a:t>Divided Communities </a:t>
            </a:r>
          </a:p>
          <a:p>
            <a:r>
              <a:rPr lang="en-GB" dirty="0" smtClean="0"/>
              <a:t>Higher Suicide, Addictions and Mental Health </a:t>
            </a:r>
          </a:p>
        </p:txBody>
      </p:sp>
    </p:spTree>
    <p:extLst>
      <p:ext uri="{BB962C8B-B14F-4D97-AF65-F5344CB8AC3E}">
        <p14:creationId xmlns:p14="http://schemas.microsoft.com/office/powerpoint/2010/main" val="234793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r>
              <a:rPr lang="en-GB" dirty="0"/>
              <a:t>Crisis Intervention 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Food Banks </a:t>
            </a:r>
          </a:p>
          <a:p>
            <a:r>
              <a:rPr lang="en-GB" dirty="0"/>
              <a:t>Soup Kitchen </a:t>
            </a:r>
          </a:p>
          <a:p>
            <a:r>
              <a:rPr lang="en-GB" dirty="0"/>
              <a:t>Fuel Costs – Gas/Electric/Oil </a:t>
            </a:r>
          </a:p>
          <a:p>
            <a:r>
              <a:rPr lang="en-GB" dirty="0"/>
              <a:t>Baby items </a:t>
            </a:r>
          </a:p>
          <a:p>
            <a:r>
              <a:rPr lang="en-GB" dirty="0"/>
              <a:t>School Uniforms Swap Shops </a:t>
            </a:r>
          </a:p>
          <a:p>
            <a:r>
              <a:rPr lang="en-GB" dirty="0"/>
              <a:t>Christmas Support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7289" y="6356350"/>
            <a:ext cx="8306873" cy="365125"/>
          </a:xfrm>
        </p:spPr>
        <p:txBody>
          <a:bodyPr/>
          <a:lstStyle/>
          <a:p>
            <a:r>
              <a:rPr lang="en-GB" sz="1600" i="1" dirty="0">
                <a:solidFill>
                  <a:srgbClr val="FF0000"/>
                </a:solidFill>
              </a:rPr>
              <a:t>North Belfast Advice Partnership Providing High Quality Advice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778" y="2427112"/>
            <a:ext cx="5941802" cy="374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134"/>
          </a:xfrm>
        </p:spPr>
        <p:txBody>
          <a:bodyPr/>
          <a:lstStyle/>
          <a:p>
            <a:r>
              <a:rPr lang="en-GB" dirty="0" smtClean="0"/>
              <a:t>Lockdown and Food Poverty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50912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Increase in Foodbank Demand and Hot Meals </a:t>
            </a:r>
          </a:p>
          <a:p>
            <a:pPr marL="0" indent="0">
              <a:buNone/>
            </a:pPr>
            <a:r>
              <a:rPr lang="en-GB" dirty="0" smtClean="0"/>
              <a:t>To date we have delivered 6000 Food parcels to families and individuals and </a:t>
            </a:r>
          </a:p>
          <a:p>
            <a:pPr marL="0" indent="0">
              <a:buNone/>
            </a:pPr>
            <a:r>
              <a:rPr lang="en-GB" dirty="0" smtClean="0"/>
              <a:t>12500 hot meals</a:t>
            </a:r>
            <a:endParaRPr lang="en-GB" dirty="0"/>
          </a:p>
          <a:p>
            <a:r>
              <a:rPr lang="en-GB" dirty="0" smtClean="0"/>
              <a:t>Food Poverty meets Food Crisis </a:t>
            </a:r>
          </a:p>
          <a:p>
            <a:r>
              <a:rPr lang="en-GB" dirty="0" smtClean="0"/>
              <a:t>Shielding and Vulnerable/Isolated </a:t>
            </a:r>
          </a:p>
          <a:p>
            <a:r>
              <a:rPr lang="en-GB" dirty="0" smtClean="0"/>
              <a:t>Stockpiling </a:t>
            </a:r>
          </a:p>
          <a:p>
            <a:r>
              <a:rPr lang="en-GB" dirty="0" smtClean="0"/>
              <a:t>Access to supermarkets and affordability </a:t>
            </a:r>
          </a:p>
          <a:p>
            <a:r>
              <a:rPr lang="en-GB" dirty="0" smtClean="0"/>
              <a:t>Lone Parents and shopping </a:t>
            </a:r>
          </a:p>
          <a:p>
            <a:r>
              <a:rPr lang="en-GB" dirty="0" smtClean="0"/>
              <a:t>Tailored Food Parcels – Cultural Diversity </a:t>
            </a:r>
          </a:p>
          <a:p>
            <a:r>
              <a:rPr lang="en-GB" dirty="0" smtClean="0"/>
              <a:t>Cooking Skills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355" y="2714096"/>
            <a:ext cx="3485445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9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Lockdown and Poverty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School Lunches Scheme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500 School Lunches Provided </a:t>
            </a:r>
          </a:p>
          <a:p>
            <a:pPr marL="0" indent="0">
              <a:buNone/>
            </a:pPr>
            <a:r>
              <a:rPr lang="en-GB" dirty="0" smtClean="0"/>
              <a:t>5 day of food for school children – July and August 2020</a:t>
            </a:r>
          </a:p>
          <a:p>
            <a:pPr marL="0" indent="0">
              <a:buNone/>
            </a:pPr>
            <a:r>
              <a:rPr lang="en-GB" dirty="0" smtClean="0"/>
              <a:t>Problems with School Meals Vouchers and Accessing School Meals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School Uniform Swap Shop </a:t>
            </a:r>
          </a:p>
          <a:p>
            <a:pPr marL="0" indent="0">
              <a:buNone/>
            </a:pPr>
            <a:r>
              <a:rPr lang="en-GB" dirty="0" smtClean="0"/>
              <a:t>School Bags and School Coats/Shoes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78" y="365125"/>
            <a:ext cx="3285066" cy="291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0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Lockdown and Poverty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956"/>
            <a:ext cx="10515600" cy="4811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Home Schooling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Lack of IT equipment </a:t>
            </a:r>
          </a:p>
          <a:p>
            <a:r>
              <a:rPr lang="en-GB" dirty="0" smtClean="0"/>
              <a:t>Lack of WIFI Access </a:t>
            </a:r>
          </a:p>
          <a:p>
            <a:r>
              <a:rPr lang="en-GB" dirty="0" smtClean="0"/>
              <a:t>Lack of parent capacity </a:t>
            </a:r>
          </a:p>
          <a:p>
            <a:r>
              <a:rPr lang="en-GB" dirty="0" smtClean="0"/>
              <a:t>Lack of routines at home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NBAP purchased 120 </a:t>
            </a:r>
            <a:r>
              <a:rPr lang="en-GB" dirty="0" err="1" smtClean="0"/>
              <a:t>Ipads</a:t>
            </a:r>
            <a:r>
              <a:rPr lang="en-GB" dirty="0" smtClean="0"/>
              <a:t> and WIFI cards plus provided school activity packs.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2" y="1690688"/>
            <a:ext cx="4910667" cy="264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4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387"/>
          </a:xfrm>
        </p:spPr>
        <p:txBody>
          <a:bodyPr/>
          <a:lstStyle/>
          <a:p>
            <a:r>
              <a:rPr lang="en-GB" dirty="0" smtClean="0"/>
              <a:t>Lockdown and Poverty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10" y="1207911"/>
            <a:ext cx="11334045" cy="5486400"/>
          </a:xfrm>
        </p:spPr>
        <p:txBody>
          <a:bodyPr/>
          <a:lstStyle/>
          <a:p>
            <a:r>
              <a:rPr lang="en-GB" dirty="0" smtClean="0"/>
              <a:t>Debt Advice and Money Worries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We developed #</a:t>
            </a:r>
            <a:r>
              <a:rPr lang="en-GB" dirty="0" err="1" smtClean="0"/>
              <a:t>LetsTalkMoney@Home</a:t>
            </a:r>
            <a:r>
              <a:rPr lang="en-GB" dirty="0" smtClean="0"/>
              <a:t> Packs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600 Packs delivered to families </a:t>
            </a:r>
          </a:p>
          <a:p>
            <a:pPr marL="0" indent="0">
              <a:buNone/>
            </a:pPr>
            <a:r>
              <a:rPr lang="en-GB" dirty="0" smtClean="0"/>
              <a:t>How to access help and support for</a:t>
            </a:r>
          </a:p>
          <a:p>
            <a:pPr marL="0" indent="0">
              <a:buNone/>
            </a:pPr>
            <a:r>
              <a:rPr lang="en-GB" dirty="0" smtClean="0"/>
              <a:t>and money worries </a:t>
            </a:r>
          </a:p>
          <a:p>
            <a:pPr marL="0" indent="0">
              <a:buNone/>
            </a:pPr>
            <a:r>
              <a:rPr lang="en-GB" dirty="0" smtClean="0"/>
              <a:t>Learn Talk Do - Talking to our children </a:t>
            </a:r>
          </a:p>
          <a:p>
            <a:pPr marL="0" indent="0">
              <a:buNone/>
            </a:pPr>
            <a:r>
              <a:rPr lang="en-GB" dirty="0" smtClean="0"/>
              <a:t>about money </a:t>
            </a:r>
          </a:p>
          <a:p>
            <a:pPr marL="0" indent="0">
              <a:buNone/>
            </a:pPr>
            <a:r>
              <a:rPr lang="en-GB" dirty="0" smtClean="0"/>
              <a:t>Budgeting Tools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732" y="3386667"/>
            <a:ext cx="4504267" cy="31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4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831"/>
          </a:xfrm>
        </p:spPr>
        <p:txBody>
          <a:bodyPr/>
          <a:lstStyle/>
          <a:p>
            <a:r>
              <a:rPr lang="en-GB" dirty="0" smtClean="0"/>
              <a:t>Lockdown – Homeless Support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89" y="1365956"/>
            <a:ext cx="11142133" cy="500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Outreach Support Belfast City Centre </a:t>
            </a:r>
          </a:p>
          <a:p>
            <a:pPr marL="0" indent="0">
              <a:buNone/>
            </a:pPr>
            <a:r>
              <a:rPr lang="en-GB" dirty="0" smtClean="0"/>
              <a:t>Monday – Thursday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40-50 Hot Meals Per Day Since Lockdown </a:t>
            </a:r>
          </a:p>
          <a:p>
            <a:pPr marL="0" indent="0">
              <a:buNone/>
            </a:pPr>
            <a:r>
              <a:rPr lang="en-GB" dirty="0" smtClean="0"/>
              <a:t>Clothes, Toiletries, befriending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People’s Kitchen Belfast – Riders Square, Belfast </a:t>
            </a:r>
          </a:p>
          <a:p>
            <a:pPr marL="0" indent="0">
              <a:buNone/>
            </a:pPr>
            <a:r>
              <a:rPr lang="en-GB" dirty="0" smtClean="0"/>
              <a:t>300 Hot Meals </a:t>
            </a:r>
          </a:p>
          <a:p>
            <a:pPr marL="0" indent="0">
              <a:buNone/>
            </a:pPr>
            <a:r>
              <a:rPr lang="en-GB" dirty="0" smtClean="0"/>
              <a:t>Friday and Saturday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62433" y="1524000"/>
            <a:ext cx="2424289" cy="1993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675175"/>
            <a:ext cx="2889956" cy="309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2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385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Poverty and COVID19</vt:lpstr>
      <vt:lpstr>North Belfast Advice Partnership </vt:lpstr>
      <vt:lpstr>Poverty Pre Covid19 </vt:lpstr>
      <vt:lpstr>Crisis Intervention Support </vt:lpstr>
      <vt:lpstr>Lockdown and Food Poverty </vt:lpstr>
      <vt:lpstr>Lockdown and Poverty </vt:lpstr>
      <vt:lpstr>Lockdown and Poverty </vt:lpstr>
      <vt:lpstr>Lockdown and Poverty </vt:lpstr>
      <vt:lpstr>Lockdown – Homeless Support </vt:lpstr>
      <vt:lpstr>Going Forward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and COVID19</dc:title>
  <dc:creator>Philip McKearnan</dc:creator>
  <cp:lastModifiedBy>Mandy Cowden</cp:lastModifiedBy>
  <cp:revision>9</cp:revision>
  <dcterms:created xsi:type="dcterms:W3CDTF">2020-10-05T13:48:15Z</dcterms:created>
  <dcterms:modified xsi:type="dcterms:W3CDTF">2020-10-23T09:24:02Z</dcterms:modified>
</cp:coreProperties>
</file>