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56" r:id="rId8"/>
    <p:sldId id="257" r:id="rId9"/>
    <p:sldId id="258" r:id="rId10"/>
    <p:sldId id="259" r:id="rId11"/>
    <p:sldId id="267" r:id="rId12"/>
    <p:sldId id="273" r:id="rId13"/>
    <p:sldId id="260" r:id="rId14"/>
    <p:sldId id="274" r:id="rId15"/>
    <p:sldId id="268" r:id="rId16"/>
    <p:sldId id="270" r:id="rId17"/>
    <p:sldId id="269" r:id="rId18"/>
    <p:sldId id="27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05D3-2ADF-4F58-811C-AA9352A3907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2BEAD-E0D3-4915-9354-F4E6580BE21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556A6-94AD-471F-B43E-637D000CEE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2FCC61-F92A-494D-AD06-80ED8DEAA6F0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998FA-6325-4FE1-9BD1-1FEF7F87AC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E0778-2473-49A0-A075-5BC8472265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30E974-6CDA-4B48-9327-7DDB709BB88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543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47AE-B9E9-4D10-80C8-23DA816CB0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0ABC7-BAF0-4181-9359-2CAC0187F94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0CAFE-0636-42DF-A420-44BE94AD83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DAC99B-D001-42C0-AC74-E8B717A23959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2454-33EE-4A99-9F63-2E9BB33634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50DB7-393C-4CFF-B35A-0062469ABC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B5ACFC-F544-4B8A-B8F5-89F9F6F693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0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9668A-C5B0-4975-9D0D-73E8BAEB338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62045-5C9A-42C0-96CF-1AFB542A567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863CD-746D-4A7E-805E-2F3D28218C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7D9616-5572-4FD4-8FED-92866EBAAA38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74983-F825-4097-BB8F-0D806CF4DA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0E3A8-7B3D-4FEE-876C-BE10A81C5C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8342FB-D983-4FFF-AB85-BB5E148A154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8CF0-31CD-4DA3-AFE5-93923E6DC2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D9AF-D05F-42B3-B5AC-AC07D037D4E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2855-9A76-4D9A-A0AA-2F0C031A2C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2B512C-2F8C-4265-A913-F55559521F54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4853D-6320-4C02-AF7B-92B9B44C85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1309F-66A1-42F4-B029-8B20A0A1A1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EF1764-8A62-4761-87DD-20B5BD78C6E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775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FE93-D654-4C5B-907D-55EE536F64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9A35A-AAF9-4A69-A1C0-37F1A19F4B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41A72-AFA1-40F5-A577-0EE230760C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AFDB60-4970-4FD9-B09B-738338ED854D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B0216-B995-40E0-B297-4BFA6BF066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F876A-766C-40E6-9F14-CF4737956A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691082-CB10-4A62-92B5-8F740A1A770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3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F8DF-1751-4173-AAF3-6EA97CBF51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EE726-FC1B-4A98-86DB-317C21593C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9482A-1072-48D4-91A6-B1C5CB605CA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CCAC5-3697-43DD-A774-81C991B665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EA70FF-EBD9-4BB9-AE5B-3D107AE383FC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0A65D-9725-4036-9052-AEB901D1FD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8D717-500D-41D3-8E72-78AC4E0A67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C695B5-0910-44EC-8EC7-3713E7A6F4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32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53A0-34C1-4B17-BEE7-81057FCA5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7FC28-CEF4-40FC-A321-D59926A203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09A01-88DA-4E06-AA2B-8F58408EFA4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01778-9B9B-4787-90DD-279DE8E4A22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E4BAF-9DE3-4335-A4A5-3887A083478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75BD7-C994-4999-8EF8-1593D3E9C5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C5615F-743F-4726-BAFE-D874AF3A6095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BEC1B-3A31-4F7E-BDF5-F0852C3D8C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F9DF8-F6E8-4919-A16E-432E667A49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114C84-085C-4991-896E-E65741CC8B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4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ED4C-F244-48C4-AB48-2C09AA15FD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66D8F-CDE4-4F30-AE5C-B7F48AA19C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39539D-98E1-4FEE-B207-D9E5FCCD89D8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8DBF6-ECFA-4FE8-A31B-52CAC4BBBA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1B06D-35E4-46C4-B4D4-F843C1671B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9DDBCE-5064-4433-8C5D-7EFC702D11A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6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4506C-E112-4C5D-A637-E702B10BB9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06D66-CC6E-48E8-88A2-FC1A859F20AF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BA1A3-0219-4A70-891D-B240B55219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A042C-9FDD-409E-B10F-F258BD7DF3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8CE551-B93F-40D7-984D-A6A801E4554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9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1489-63DA-46AF-A439-3DCB897D45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7C44-1624-4BE1-92BA-B175097476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08189-BA54-4815-82D3-9DAE9CACAF0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05EFF-3DED-4C24-A2F2-8D73C93BE7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BDEEC5-12A6-44B9-A498-FAC31E76BDC1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71DFF-8C9B-4914-93B7-84D8F4A1E9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E7154-8E96-4C7E-927A-408EDB4314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C993B9-C49C-4E9A-8E6E-B2FE364ADA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5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BF51-E959-468B-8688-8CA402E7FA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1BE72-2BDF-479E-A91D-FC7EABF3554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C5B9A-AD68-4D71-82A4-605BB5E929E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220B5-4594-4297-B388-684A326ECC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45E615-59CF-4817-AE71-6353627C60B5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D7FE8-975F-406A-89EF-22A04A1228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749E-DD01-4178-A648-FD484E9E3D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3E3A1-C0E6-4A4A-8643-6C67238926A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94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7A8E8-A5F2-46B5-95E9-2025254A73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7597D-76D5-4F64-8035-99752188D8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118E6-D725-4F9A-A0C4-893BEE3006E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0E58DF-1458-4050-97D2-C270348AED39}" type="datetime1">
              <a:rPr lang="en-GB"/>
              <a:pPr lvl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619D3-873D-42EB-8D09-591BAC169D8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C3EBB-2575-4E97-BBCA-18C586B4F84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6B146BE-8000-48E9-A598-FEE909320C2D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Roisin O'Connor</dc:creator>
  <cp:lastModifiedBy>Roisin O'Connor</cp:lastModifiedBy>
  <cp:revision>7</cp:revision>
  <dcterms:created xsi:type="dcterms:W3CDTF">2021-08-31T21:15:55Z</dcterms:created>
  <dcterms:modified xsi:type="dcterms:W3CDTF">2021-09-15T17:16:44Z</dcterms:modified>
</cp:coreProperties>
</file>