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1"/>
  </p:notesMasterIdLst>
  <p:sldIdLst>
    <p:sldId id="256" r:id="rId2"/>
    <p:sldId id="296" r:id="rId3"/>
    <p:sldId id="298" r:id="rId4"/>
    <p:sldId id="262" r:id="rId5"/>
    <p:sldId id="264" r:id="rId6"/>
    <p:sldId id="297" r:id="rId7"/>
    <p:sldId id="301" r:id="rId8"/>
    <p:sldId id="299" r:id="rId9"/>
    <p:sldId id="29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043" autoAdjust="0"/>
    <p:restoredTop sz="94660"/>
  </p:normalViewPr>
  <p:slideViewPr>
    <p:cSldViewPr>
      <p:cViewPr>
        <p:scale>
          <a:sx n="80" d="100"/>
          <a:sy n="80" d="100"/>
        </p:scale>
        <p:origin x="-3088" y="-121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6C8848-962A-45DD-B3FC-53275C43208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6B66471-BB50-4806-9CCA-18910CD22C4E}">
      <dgm:prSet/>
      <dgm:spPr/>
      <dgm:t>
        <a:bodyPr/>
        <a:lstStyle/>
        <a:p>
          <a:pPr rtl="0"/>
          <a:r>
            <a:rPr lang="en-GB" b="1" dirty="0" smtClean="0"/>
            <a:t>ACTIVITY</a:t>
          </a:r>
        </a:p>
        <a:p>
          <a:pPr rtl="0"/>
          <a:r>
            <a:rPr lang="en-GB" b="1" dirty="0" smtClean="0"/>
            <a:t>Figure at end November 2021</a:t>
          </a:r>
          <a:endParaRPr lang="en-GB" dirty="0"/>
        </a:p>
      </dgm:t>
    </dgm:pt>
    <dgm:pt modelId="{B0B9468A-3583-4CEF-A534-742D92DD591A}" type="parTrans" cxnId="{42EF04EA-05D8-4E60-94A3-12798C84A634}">
      <dgm:prSet/>
      <dgm:spPr/>
      <dgm:t>
        <a:bodyPr/>
        <a:lstStyle/>
        <a:p>
          <a:endParaRPr lang="en-GB"/>
        </a:p>
      </dgm:t>
    </dgm:pt>
    <dgm:pt modelId="{EE9219B5-0C40-4FEC-A3D8-B6736D218F93}" type="sibTrans" cxnId="{42EF04EA-05D8-4E60-94A3-12798C84A634}">
      <dgm:prSet/>
      <dgm:spPr/>
      <dgm:t>
        <a:bodyPr/>
        <a:lstStyle/>
        <a:p>
          <a:endParaRPr lang="en-GB"/>
        </a:p>
      </dgm:t>
    </dgm:pt>
    <dgm:pt modelId="{0FE2079C-BACD-4F24-BE74-54A82F9B672E}">
      <dgm:prSet/>
      <dgm:spPr/>
      <dgm:t>
        <a:bodyPr/>
        <a:lstStyle/>
        <a:p>
          <a:pPr rtl="0"/>
          <a:r>
            <a:rPr lang="en-GB" dirty="0" smtClean="0"/>
            <a:t>Applications to panel – 7071</a:t>
          </a:r>
          <a:endParaRPr lang="en-GB" dirty="0"/>
        </a:p>
      </dgm:t>
    </dgm:pt>
    <dgm:pt modelId="{E95D86D7-B885-43B5-80CC-610A400F67D0}" type="parTrans" cxnId="{DB4C2EF8-5E3A-42D3-AECE-3A4C22C0CB68}">
      <dgm:prSet/>
      <dgm:spPr/>
      <dgm:t>
        <a:bodyPr/>
        <a:lstStyle/>
        <a:p>
          <a:endParaRPr lang="en-GB"/>
        </a:p>
      </dgm:t>
    </dgm:pt>
    <dgm:pt modelId="{19FFC957-0C95-436E-9002-0179962D2393}" type="sibTrans" cxnId="{DB4C2EF8-5E3A-42D3-AECE-3A4C22C0CB68}">
      <dgm:prSet/>
      <dgm:spPr/>
      <dgm:t>
        <a:bodyPr/>
        <a:lstStyle/>
        <a:p>
          <a:endParaRPr lang="en-GB"/>
        </a:p>
      </dgm:t>
    </dgm:pt>
    <dgm:pt modelId="{16CC0072-69EB-4828-9874-8C22A71DE1F4}">
      <dgm:prSet/>
      <dgm:spPr/>
      <dgm:t>
        <a:bodyPr/>
        <a:lstStyle/>
        <a:p>
          <a:pPr rtl="0"/>
          <a:r>
            <a:rPr lang="en-GB" dirty="0" smtClean="0"/>
            <a:t>Number authorised – 6173 </a:t>
          </a:r>
          <a:endParaRPr lang="en-GB" dirty="0"/>
        </a:p>
      </dgm:t>
    </dgm:pt>
    <dgm:pt modelId="{311B0EE5-DBF5-41CB-8826-1A559C28DB55}" type="parTrans" cxnId="{70AD1347-694F-4652-AF49-A5CA82C339F2}">
      <dgm:prSet/>
      <dgm:spPr/>
      <dgm:t>
        <a:bodyPr/>
        <a:lstStyle/>
        <a:p>
          <a:endParaRPr lang="en-GB"/>
        </a:p>
      </dgm:t>
    </dgm:pt>
    <dgm:pt modelId="{A7268A4C-CEBB-40E0-B025-D9C78F57D17D}" type="sibTrans" cxnId="{70AD1347-694F-4652-AF49-A5CA82C339F2}">
      <dgm:prSet/>
      <dgm:spPr/>
      <dgm:t>
        <a:bodyPr/>
        <a:lstStyle/>
        <a:p>
          <a:endParaRPr lang="en-GB"/>
        </a:p>
      </dgm:t>
    </dgm:pt>
    <dgm:pt modelId="{98EF8F47-1043-456F-889B-407A657E8FDB}">
      <dgm:prSet/>
      <dgm:spPr/>
      <dgm:t>
        <a:bodyPr/>
        <a:lstStyle/>
        <a:p>
          <a:pPr rtl="0"/>
          <a:r>
            <a:rPr lang="en-GB" dirty="0" smtClean="0"/>
            <a:t>Live STDAs - 19</a:t>
          </a:r>
          <a:endParaRPr lang="en-GB" dirty="0"/>
        </a:p>
      </dgm:t>
    </dgm:pt>
    <dgm:pt modelId="{5BEFCE9E-C74B-4D80-9108-4AA646A02253}" type="parTrans" cxnId="{3B32FCCC-D7CE-4532-B5C2-5A6EAB47DB1F}">
      <dgm:prSet/>
      <dgm:spPr/>
    </dgm:pt>
    <dgm:pt modelId="{9A751FF2-0CAF-46CD-85D7-8DB324451434}" type="sibTrans" cxnId="{3B32FCCC-D7CE-4532-B5C2-5A6EAB47DB1F}">
      <dgm:prSet/>
      <dgm:spPr/>
    </dgm:pt>
    <dgm:pt modelId="{89A3CC2B-2138-4DBE-8AB4-84C76F05577A}">
      <dgm:prSet/>
      <dgm:spPr/>
      <dgm:t>
        <a:bodyPr/>
        <a:lstStyle/>
        <a:p>
          <a:pPr rtl="0"/>
          <a:r>
            <a:rPr lang="en-GB" dirty="0" smtClean="0"/>
            <a:t>Referrals to AG – 4568 (69%)</a:t>
          </a:r>
          <a:endParaRPr lang="en-GB" dirty="0"/>
        </a:p>
      </dgm:t>
    </dgm:pt>
    <dgm:pt modelId="{90123ED7-663F-4DDC-9DCD-E31DAE9671E2}" type="parTrans" cxnId="{E9391DD9-B0E5-4B03-A980-2E21487B0D8E}">
      <dgm:prSet/>
      <dgm:spPr/>
    </dgm:pt>
    <dgm:pt modelId="{586794B0-DA7F-4953-9653-D7781D03B995}" type="sibTrans" cxnId="{E9391DD9-B0E5-4B03-A980-2E21487B0D8E}">
      <dgm:prSet/>
      <dgm:spPr/>
    </dgm:pt>
    <dgm:pt modelId="{14A68075-F86F-40B5-B5EE-3ABA9F9B8D3C}">
      <dgm:prSet/>
      <dgm:spPr/>
      <dgm:t>
        <a:bodyPr/>
        <a:lstStyle/>
        <a:p>
          <a:pPr rtl="0"/>
          <a:r>
            <a:rPr lang="en-GB" dirty="0" smtClean="0"/>
            <a:t>Referrals to RT – 1805 (40%)</a:t>
          </a:r>
          <a:endParaRPr lang="en-GB" dirty="0"/>
        </a:p>
      </dgm:t>
    </dgm:pt>
    <dgm:pt modelId="{0A4CBAA7-E01B-40BB-92A9-756E5F239DC3}" type="parTrans" cxnId="{E7EA2E4A-4875-4AB9-B6CF-7FBDF970BB14}">
      <dgm:prSet/>
      <dgm:spPr/>
    </dgm:pt>
    <dgm:pt modelId="{5E7671C9-132C-4579-BB80-CFDF1E9E1B09}" type="sibTrans" cxnId="{E7EA2E4A-4875-4AB9-B6CF-7FBDF970BB14}">
      <dgm:prSet/>
      <dgm:spPr/>
    </dgm:pt>
    <dgm:pt modelId="{7DAD07A1-5DB6-4624-89CC-00838BD5DCCD}">
      <dgm:prSet/>
      <dgm:spPr/>
      <dgm:t>
        <a:bodyPr/>
        <a:lstStyle/>
        <a:p>
          <a:pPr rtl="0"/>
          <a:r>
            <a:rPr lang="en-GB" dirty="0" smtClean="0"/>
            <a:t>Short term detentions - 1150</a:t>
          </a:r>
          <a:endParaRPr lang="en-GB" dirty="0"/>
        </a:p>
      </dgm:t>
    </dgm:pt>
    <dgm:pt modelId="{A3D5A980-0001-454E-8DC4-CA793C07DD76}" type="parTrans" cxnId="{89ECED25-D8B3-437E-8388-8F207B34D05B}">
      <dgm:prSet/>
      <dgm:spPr/>
    </dgm:pt>
    <dgm:pt modelId="{4C7A2E33-1542-4BAA-8111-0BB2C2ED4A33}" type="sibTrans" cxnId="{89ECED25-D8B3-437E-8388-8F207B34D05B}">
      <dgm:prSet/>
      <dgm:spPr/>
    </dgm:pt>
    <dgm:pt modelId="{A376779A-C8AC-46A1-80E2-4B0495AA976B}">
      <dgm:prSet/>
      <dgm:spPr/>
      <dgm:t>
        <a:bodyPr/>
        <a:lstStyle/>
        <a:p>
          <a:r>
            <a:rPr lang="en-US" dirty="0" smtClean="0"/>
            <a:t>Live DOL Cases – 3258</a:t>
          </a:r>
          <a:endParaRPr lang="en-GB" dirty="0"/>
        </a:p>
      </dgm:t>
    </dgm:pt>
    <dgm:pt modelId="{19F1DBFC-4782-4AA6-8948-C71F4F696494}" type="parTrans" cxnId="{A1594E56-6B0C-440A-B42E-F4D691497931}">
      <dgm:prSet/>
      <dgm:spPr/>
    </dgm:pt>
    <dgm:pt modelId="{BA20E7FF-B62D-442D-B6BB-40DB070C1271}" type="sibTrans" cxnId="{A1594E56-6B0C-440A-B42E-F4D691497931}">
      <dgm:prSet/>
      <dgm:spPr/>
    </dgm:pt>
    <dgm:pt modelId="{E1A227D5-1FA0-4088-865D-5F684F8667F7}">
      <dgm:prSet/>
      <dgm:spPr/>
      <dgm:t>
        <a:bodyPr/>
        <a:lstStyle/>
        <a:p>
          <a:endParaRPr lang="en-GB" dirty="0"/>
        </a:p>
      </dgm:t>
    </dgm:pt>
    <dgm:pt modelId="{22CBC27D-1700-42D1-9D1C-5628B24F99C6}" type="parTrans" cxnId="{3DAC9D4F-619D-437D-BEC8-4A7D4428A914}">
      <dgm:prSet/>
      <dgm:spPr/>
    </dgm:pt>
    <dgm:pt modelId="{E8768A0C-E530-4292-9F29-561802125D26}" type="sibTrans" cxnId="{3DAC9D4F-619D-437D-BEC8-4A7D4428A914}">
      <dgm:prSet/>
      <dgm:spPr/>
    </dgm:pt>
    <dgm:pt modelId="{3857AF48-30A9-44C1-BBF8-B3CC02637E28}" type="pres">
      <dgm:prSet presAssocID="{3A6C8848-962A-45DD-B3FC-53275C43208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AB75645-DAD2-4FEE-8B41-FB8C14FC7FE3}" type="pres">
      <dgm:prSet presAssocID="{F6B66471-BB50-4806-9CCA-18910CD22C4E}" presName="linNode" presStyleCnt="0"/>
      <dgm:spPr/>
    </dgm:pt>
    <dgm:pt modelId="{0560A2D7-79CF-48B8-B88B-071EAA9BDA43}" type="pres">
      <dgm:prSet presAssocID="{F6B66471-BB50-4806-9CCA-18910CD22C4E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2659FC4-58F0-4239-9D93-672534B34EA5}" type="pres">
      <dgm:prSet presAssocID="{F6B66471-BB50-4806-9CCA-18910CD22C4E}" presName="descendantText" presStyleLbl="alignAccFollowNode1" presStyleIdx="0" presStyleCnt="1" custScaleX="11672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0AD1347-694F-4652-AF49-A5CA82C339F2}" srcId="{F6B66471-BB50-4806-9CCA-18910CD22C4E}" destId="{16CC0072-69EB-4828-9874-8C22A71DE1F4}" srcOrd="1" destOrd="0" parTransId="{311B0EE5-DBF5-41CB-8826-1A559C28DB55}" sibTransId="{A7268A4C-CEBB-40E0-B025-D9C78F57D17D}"/>
    <dgm:cxn modelId="{3DAC9D4F-619D-437D-BEC8-4A7D4428A914}" srcId="{F6B66471-BB50-4806-9CCA-18910CD22C4E}" destId="{E1A227D5-1FA0-4088-865D-5F684F8667F7}" srcOrd="5" destOrd="0" parTransId="{22CBC27D-1700-42D1-9D1C-5628B24F99C6}" sibTransId="{E8768A0C-E530-4292-9F29-561802125D26}"/>
    <dgm:cxn modelId="{63EEF7D5-C478-4076-8EAC-8C5AAC54E32D}" type="presOf" srcId="{98EF8F47-1043-456F-889B-407A657E8FDB}" destId="{52659FC4-58F0-4239-9D93-672534B34EA5}" srcOrd="0" destOrd="7" presId="urn:microsoft.com/office/officeart/2005/8/layout/vList5"/>
    <dgm:cxn modelId="{42EF04EA-05D8-4E60-94A3-12798C84A634}" srcId="{3A6C8848-962A-45DD-B3FC-53275C43208A}" destId="{F6B66471-BB50-4806-9CCA-18910CD22C4E}" srcOrd="0" destOrd="0" parTransId="{B0B9468A-3583-4CEF-A534-742D92DD591A}" sibTransId="{EE9219B5-0C40-4FEC-A3D8-B6736D218F93}"/>
    <dgm:cxn modelId="{FAFED1FB-F3DB-4404-B04B-99DBE12774E8}" type="presOf" srcId="{3A6C8848-962A-45DD-B3FC-53275C43208A}" destId="{3857AF48-30A9-44C1-BBF8-B3CC02637E28}" srcOrd="0" destOrd="0" presId="urn:microsoft.com/office/officeart/2005/8/layout/vList5"/>
    <dgm:cxn modelId="{6F85F57E-0AA4-4311-8C6F-6BE736E9378C}" type="presOf" srcId="{14A68075-F86F-40B5-B5EE-3ABA9F9B8D3C}" destId="{52659FC4-58F0-4239-9D93-672534B34EA5}" srcOrd="0" destOrd="3" presId="urn:microsoft.com/office/officeart/2005/8/layout/vList5"/>
    <dgm:cxn modelId="{89ECED25-D8B3-437E-8388-8F207B34D05B}" srcId="{F6B66471-BB50-4806-9CCA-18910CD22C4E}" destId="{7DAD07A1-5DB6-4624-89CC-00838BD5DCCD}" srcOrd="6" destOrd="0" parTransId="{A3D5A980-0001-454E-8DC4-CA793C07DD76}" sibTransId="{4C7A2E33-1542-4BAA-8111-0BB2C2ED4A33}"/>
    <dgm:cxn modelId="{E7EA2E4A-4875-4AB9-B6CF-7FBDF970BB14}" srcId="{F6B66471-BB50-4806-9CCA-18910CD22C4E}" destId="{14A68075-F86F-40B5-B5EE-3ABA9F9B8D3C}" srcOrd="3" destOrd="0" parTransId="{0A4CBAA7-E01B-40BB-92A9-756E5F239DC3}" sibTransId="{5E7671C9-132C-4579-BB80-CFDF1E9E1B09}"/>
    <dgm:cxn modelId="{B5652A1C-BE38-4C5F-AB44-DF1FDC995A02}" type="presOf" srcId="{A376779A-C8AC-46A1-80E2-4B0495AA976B}" destId="{52659FC4-58F0-4239-9D93-672534B34EA5}" srcOrd="0" destOrd="4" presId="urn:microsoft.com/office/officeart/2005/8/layout/vList5"/>
    <dgm:cxn modelId="{7B9DF27F-3400-4D7D-952B-FC9BFA0578D2}" type="presOf" srcId="{89A3CC2B-2138-4DBE-8AB4-84C76F05577A}" destId="{52659FC4-58F0-4239-9D93-672534B34EA5}" srcOrd="0" destOrd="2" presId="urn:microsoft.com/office/officeart/2005/8/layout/vList5"/>
    <dgm:cxn modelId="{A696826F-49E9-46FD-B0B9-21708063DD5A}" type="presOf" srcId="{F6B66471-BB50-4806-9CCA-18910CD22C4E}" destId="{0560A2D7-79CF-48B8-B88B-071EAA9BDA43}" srcOrd="0" destOrd="0" presId="urn:microsoft.com/office/officeart/2005/8/layout/vList5"/>
    <dgm:cxn modelId="{E9391DD9-B0E5-4B03-A980-2E21487B0D8E}" srcId="{F6B66471-BB50-4806-9CCA-18910CD22C4E}" destId="{89A3CC2B-2138-4DBE-8AB4-84C76F05577A}" srcOrd="2" destOrd="0" parTransId="{90123ED7-663F-4DDC-9DCD-E31DAE9671E2}" sibTransId="{586794B0-DA7F-4953-9653-D7781D03B995}"/>
    <dgm:cxn modelId="{A1594E56-6B0C-440A-B42E-F4D691497931}" srcId="{F6B66471-BB50-4806-9CCA-18910CD22C4E}" destId="{A376779A-C8AC-46A1-80E2-4B0495AA976B}" srcOrd="4" destOrd="0" parTransId="{19F1DBFC-4782-4AA6-8948-C71F4F696494}" sibTransId="{BA20E7FF-B62D-442D-B6BB-40DB070C1271}"/>
    <dgm:cxn modelId="{3B32FCCC-D7CE-4532-B5C2-5A6EAB47DB1F}" srcId="{F6B66471-BB50-4806-9CCA-18910CD22C4E}" destId="{98EF8F47-1043-456F-889B-407A657E8FDB}" srcOrd="7" destOrd="0" parTransId="{5BEFCE9E-C74B-4D80-9108-4AA646A02253}" sibTransId="{9A751FF2-0CAF-46CD-85D7-8DB324451434}"/>
    <dgm:cxn modelId="{973750BE-6641-410F-BA5A-BE58507FB8F3}" type="presOf" srcId="{0FE2079C-BACD-4F24-BE74-54A82F9B672E}" destId="{52659FC4-58F0-4239-9D93-672534B34EA5}" srcOrd="0" destOrd="0" presId="urn:microsoft.com/office/officeart/2005/8/layout/vList5"/>
    <dgm:cxn modelId="{307A99BF-A4EA-4E9C-BEAB-0C836F53C8E1}" type="presOf" srcId="{E1A227D5-1FA0-4088-865D-5F684F8667F7}" destId="{52659FC4-58F0-4239-9D93-672534B34EA5}" srcOrd="0" destOrd="5" presId="urn:microsoft.com/office/officeart/2005/8/layout/vList5"/>
    <dgm:cxn modelId="{66376AEF-4F0C-424E-AE4A-AB5212456A5D}" type="presOf" srcId="{7DAD07A1-5DB6-4624-89CC-00838BD5DCCD}" destId="{52659FC4-58F0-4239-9D93-672534B34EA5}" srcOrd="0" destOrd="6" presId="urn:microsoft.com/office/officeart/2005/8/layout/vList5"/>
    <dgm:cxn modelId="{8E6243E4-BE15-4B76-8E72-A4BFD1C52EDB}" type="presOf" srcId="{16CC0072-69EB-4828-9874-8C22A71DE1F4}" destId="{52659FC4-58F0-4239-9D93-672534B34EA5}" srcOrd="0" destOrd="1" presId="urn:microsoft.com/office/officeart/2005/8/layout/vList5"/>
    <dgm:cxn modelId="{DB4C2EF8-5E3A-42D3-AECE-3A4C22C0CB68}" srcId="{F6B66471-BB50-4806-9CCA-18910CD22C4E}" destId="{0FE2079C-BACD-4F24-BE74-54A82F9B672E}" srcOrd="0" destOrd="0" parTransId="{E95D86D7-B885-43B5-80CC-610A400F67D0}" sibTransId="{19FFC957-0C95-436E-9002-0179962D2393}"/>
    <dgm:cxn modelId="{2233DB15-EF8B-4299-BDEF-A55CEE7AE31F}" type="presParOf" srcId="{3857AF48-30A9-44C1-BBF8-B3CC02637E28}" destId="{CAB75645-DAD2-4FEE-8B41-FB8C14FC7FE3}" srcOrd="0" destOrd="0" presId="urn:microsoft.com/office/officeart/2005/8/layout/vList5"/>
    <dgm:cxn modelId="{E210310A-1096-4FB2-96A5-36E1EDF7BC8C}" type="presParOf" srcId="{CAB75645-DAD2-4FEE-8B41-FB8C14FC7FE3}" destId="{0560A2D7-79CF-48B8-B88B-071EAA9BDA43}" srcOrd="0" destOrd="0" presId="urn:microsoft.com/office/officeart/2005/8/layout/vList5"/>
    <dgm:cxn modelId="{FE7DA00D-7EF3-4FB5-BD2A-E03A1FAA55C5}" type="presParOf" srcId="{CAB75645-DAD2-4FEE-8B41-FB8C14FC7FE3}" destId="{52659FC4-58F0-4239-9D93-672534B34EA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D51D18-4177-45B8-9476-7F3F849A715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3672C67-6E32-4D09-9EA0-A7C2CF1F0423}">
      <dgm:prSet/>
      <dgm:spPr/>
      <dgm:t>
        <a:bodyPr/>
        <a:lstStyle/>
        <a:p>
          <a:pPr rtl="0"/>
          <a:r>
            <a:rPr lang="en-GB" b="1" smtClean="0"/>
            <a:t>EXTENSIONS</a:t>
          </a:r>
          <a:endParaRPr lang="en-GB"/>
        </a:p>
      </dgm:t>
    </dgm:pt>
    <dgm:pt modelId="{6E8D97B1-C074-4161-AE29-1AA8F5EA9935}" type="parTrans" cxnId="{CC03FA39-7940-4B39-B3A4-AC64F061AC5C}">
      <dgm:prSet/>
      <dgm:spPr/>
      <dgm:t>
        <a:bodyPr/>
        <a:lstStyle/>
        <a:p>
          <a:endParaRPr lang="en-GB"/>
        </a:p>
      </dgm:t>
    </dgm:pt>
    <dgm:pt modelId="{D3572F1A-7963-4F09-B003-BAB00B330A02}" type="sibTrans" cxnId="{CC03FA39-7940-4B39-B3A4-AC64F061AC5C}">
      <dgm:prSet/>
      <dgm:spPr/>
      <dgm:t>
        <a:bodyPr/>
        <a:lstStyle/>
        <a:p>
          <a:endParaRPr lang="en-GB"/>
        </a:p>
      </dgm:t>
    </dgm:pt>
    <dgm:pt modelId="{ACA0AF40-C460-4FC5-BAA0-7C2B41895C99}">
      <dgm:prSet/>
      <dgm:spPr/>
      <dgm:t>
        <a:bodyPr/>
        <a:lstStyle/>
        <a:p>
          <a:pPr rtl="0"/>
          <a:r>
            <a:rPr lang="en-GB" dirty="0" smtClean="0"/>
            <a:t>Authorised</a:t>
          </a:r>
        </a:p>
        <a:p>
          <a:pPr rtl="0"/>
          <a:r>
            <a:rPr lang="en-GB" dirty="0" smtClean="0"/>
            <a:t>3248</a:t>
          </a:r>
          <a:endParaRPr lang="en-GB" dirty="0"/>
        </a:p>
      </dgm:t>
    </dgm:pt>
    <dgm:pt modelId="{DDC2DE21-D4DB-4809-A6A4-13E1339CAF6D}" type="parTrans" cxnId="{C6A63035-5512-48D3-94FD-631CD1FA52C5}">
      <dgm:prSet/>
      <dgm:spPr/>
      <dgm:t>
        <a:bodyPr/>
        <a:lstStyle/>
        <a:p>
          <a:endParaRPr lang="en-GB"/>
        </a:p>
      </dgm:t>
    </dgm:pt>
    <dgm:pt modelId="{2551E813-8421-43B7-9A0C-4F02FD7BE825}" type="sibTrans" cxnId="{C6A63035-5512-48D3-94FD-631CD1FA52C5}">
      <dgm:prSet/>
      <dgm:spPr/>
      <dgm:t>
        <a:bodyPr/>
        <a:lstStyle/>
        <a:p>
          <a:endParaRPr lang="en-GB"/>
        </a:p>
      </dgm:t>
    </dgm:pt>
    <dgm:pt modelId="{731AF45B-5F3F-46CB-98C9-28F280757FD1}">
      <dgm:prSet/>
      <dgm:spPr/>
      <dgm:t>
        <a:bodyPr/>
        <a:lstStyle/>
        <a:p>
          <a:pPr rtl="0"/>
          <a:r>
            <a:rPr lang="en-GB" dirty="0" smtClean="0"/>
            <a:t>Referred to A.G.</a:t>
          </a:r>
        </a:p>
        <a:p>
          <a:pPr rtl="0"/>
          <a:r>
            <a:rPr lang="en-GB" dirty="0" smtClean="0"/>
            <a:t>2172 (67%)</a:t>
          </a:r>
          <a:endParaRPr lang="en-GB" dirty="0"/>
        </a:p>
      </dgm:t>
    </dgm:pt>
    <dgm:pt modelId="{8B8E065B-3A57-4062-B32F-AD375F83C04B}" type="parTrans" cxnId="{A8A8105D-299E-44DD-BD7D-812DB1356BD5}">
      <dgm:prSet/>
      <dgm:spPr/>
      <dgm:t>
        <a:bodyPr/>
        <a:lstStyle/>
        <a:p>
          <a:endParaRPr lang="en-GB"/>
        </a:p>
      </dgm:t>
    </dgm:pt>
    <dgm:pt modelId="{75BF5C3E-9B6B-4966-847D-B53CB7270A06}" type="sibTrans" cxnId="{A8A8105D-299E-44DD-BD7D-812DB1356BD5}">
      <dgm:prSet/>
      <dgm:spPr/>
      <dgm:t>
        <a:bodyPr/>
        <a:lstStyle/>
        <a:p>
          <a:endParaRPr lang="en-GB"/>
        </a:p>
      </dgm:t>
    </dgm:pt>
    <dgm:pt modelId="{FCBA0610-FEC0-4F4D-BA40-634FB927BE5B}">
      <dgm:prSet/>
      <dgm:spPr/>
      <dgm:t>
        <a:bodyPr/>
        <a:lstStyle/>
        <a:p>
          <a:pPr rtl="0"/>
          <a:r>
            <a:rPr lang="en-GB" dirty="0" smtClean="0"/>
            <a:t>Referred to R.T.</a:t>
          </a:r>
        </a:p>
        <a:p>
          <a:pPr rtl="0"/>
          <a:r>
            <a:rPr lang="en-GB" dirty="0" smtClean="0"/>
            <a:t>490 (23%) </a:t>
          </a:r>
          <a:endParaRPr lang="en-GB" dirty="0"/>
        </a:p>
      </dgm:t>
    </dgm:pt>
    <dgm:pt modelId="{62A7CFF5-70AA-4044-90F1-B41FB4D1F56C}" type="parTrans" cxnId="{5356DAE4-AE8E-47F8-AC5C-B967422D6B61}">
      <dgm:prSet/>
      <dgm:spPr/>
      <dgm:t>
        <a:bodyPr/>
        <a:lstStyle/>
        <a:p>
          <a:endParaRPr lang="en-GB"/>
        </a:p>
      </dgm:t>
    </dgm:pt>
    <dgm:pt modelId="{EEE101E6-9501-4947-BC67-54E29D9C9950}" type="sibTrans" cxnId="{5356DAE4-AE8E-47F8-AC5C-B967422D6B61}">
      <dgm:prSet/>
      <dgm:spPr/>
      <dgm:t>
        <a:bodyPr/>
        <a:lstStyle/>
        <a:p>
          <a:endParaRPr lang="en-GB"/>
        </a:p>
      </dgm:t>
    </dgm:pt>
    <dgm:pt modelId="{FA671135-38C4-4281-AC51-28883020CC33}" type="pres">
      <dgm:prSet presAssocID="{38D51D18-4177-45B8-9476-7F3F849A715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2C114B37-BC72-40A8-B0CB-578FAE56D378}" type="pres">
      <dgm:prSet presAssocID="{63672C67-6E32-4D09-9EA0-A7C2CF1F0423}" presName="hierRoot1" presStyleCnt="0">
        <dgm:presLayoutVars>
          <dgm:hierBranch val="init"/>
        </dgm:presLayoutVars>
      </dgm:prSet>
      <dgm:spPr/>
    </dgm:pt>
    <dgm:pt modelId="{3F89D058-9EB5-4BA9-AE79-AE9EFA3FACAD}" type="pres">
      <dgm:prSet presAssocID="{63672C67-6E32-4D09-9EA0-A7C2CF1F0423}" presName="rootComposite1" presStyleCnt="0"/>
      <dgm:spPr/>
    </dgm:pt>
    <dgm:pt modelId="{9CFB2DCF-1CA0-4333-A6DA-FF7E3605068D}" type="pres">
      <dgm:prSet presAssocID="{63672C67-6E32-4D09-9EA0-A7C2CF1F042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91F43C6-52B4-4CEF-9AC9-B7CB39327AFB}" type="pres">
      <dgm:prSet presAssocID="{63672C67-6E32-4D09-9EA0-A7C2CF1F0423}" presName="rootConnector1" presStyleLbl="node1" presStyleIdx="0" presStyleCnt="0"/>
      <dgm:spPr/>
      <dgm:t>
        <a:bodyPr/>
        <a:lstStyle/>
        <a:p>
          <a:endParaRPr lang="en-GB"/>
        </a:p>
      </dgm:t>
    </dgm:pt>
    <dgm:pt modelId="{CAF13554-87E8-42EB-AEAF-51FF4D7A46DF}" type="pres">
      <dgm:prSet presAssocID="{63672C67-6E32-4D09-9EA0-A7C2CF1F0423}" presName="hierChild2" presStyleCnt="0"/>
      <dgm:spPr/>
    </dgm:pt>
    <dgm:pt modelId="{BBF7741E-2350-4451-83DE-F937F33EC6FF}" type="pres">
      <dgm:prSet presAssocID="{DDC2DE21-D4DB-4809-A6A4-13E1339CAF6D}" presName="Name37" presStyleLbl="parChTrans1D2" presStyleIdx="0" presStyleCnt="3"/>
      <dgm:spPr/>
      <dgm:t>
        <a:bodyPr/>
        <a:lstStyle/>
        <a:p>
          <a:endParaRPr lang="en-GB"/>
        </a:p>
      </dgm:t>
    </dgm:pt>
    <dgm:pt modelId="{66CA0708-196D-4293-AF67-35C282351F4B}" type="pres">
      <dgm:prSet presAssocID="{ACA0AF40-C460-4FC5-BAA0-7C2B41895C99}" presName="hierRoot2" presStyleCnt="0">
        <dgm:presLayoutVars>
          <dgm:hierBranch val="init"/>
        </dgm:presLayoutVars>
      </dgm:prSet>
      <dgm:spPr/>
    </dgm:pt>
    <dgm:pt modelId="{E1A187A7-E1D9-46B3-9E80-D73C0FA01C76}" type="pres">
      <dgm:prSet presAssocID="{ACA0AF40-C460-4FC5-BAA0-7C2B41895C99}" presName="rootComposite" presStyleCnt="0"/>
      <dgm:spPr/>
    </dgm:pt>
    <dgm:pt modelId="{93257305-6A2D-49B6-9D54-2955665BAE10}" type="pres">
      <dgm:prSet presAssocID="{ACA0AF40-C460-4FC5-BAA0-7C2B41895C99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DA9144D-A06B-4CC5-8D5D-CF813A41553B}" type="pres">
      <dgm:prSet presAssocID="{ACA0AF40-C460-4FC5-BAA0-7C2B41895C99}" presName="rootConnector" presStyleLbl="node2" presStyleIdx="0" presStyleCnt="3"/>
      <dgm:spPr/>
      <dgm:t>
        <a:bodyPr/>
        <a:lstStyle/>
        <a:p>
          <a:endParaRPr lang="en-GB"/>
        </a:p>
      </dgm:t>
    </dgm:pt>
    <dgm:pt modelId="{FC4BA1EF-0F57-4020-BA39-343B11979543}" type="pres">
      <dgm:prSet presAssocID="{ACA0AF40-C460-4FC5-BAA0-7C2B41895C99}" presName="hierChild4" presStyleCnt="0"/>
      <dgm:spPr/>
    </dgm:pt>
    <dgm:pt modelId="{B0ECCDAA-47A7-47A6-84E8-43005E71A850}" type="pres">
      <dgm:prSet presAssocID="{ACA0AF40-C460-4FC5-BAA0-7C2B41895C99}" presName="hierChild5" presStyleCnt="0"/>
      <dgm:spPr/>
    </dgm:pt>
    <dgm:pt modelId="{70C77A59-27F4-4D52-AAB4-8252558151BE}" type="pres">
      <dgm:prSet presAssocID="{8B8E065B-3A57-4062-B32F-AD375F83C04B}" presName="Name37" presStyleLbl="parChTrans1D2" presStyleIdx="1" presStyleCnt="3"/>
      <dgm:spPr/>
      <dgm:t>
        <a:bodyPr/>
        <a:lstStyle/>
        <a:p>
          <a:endParaRPr lang="en-GB"/>
        </a:p>
      </dgm:t>
    </dgm:pt>
    <dgm:pt modelId="{BE528A05-94C8-4DB7-8AFF-4E43E84E3E70}" type="pres">
      <dgm:prSet presAssocID="{731AF45B-5F3F-46CB-98C9-28F280757FD1}" presName="hierRoot2" presStyleCnt="0">
        <dgm:presLayoutVars>
          <dgm:hierBranch val="init"/>
        </dgm:presLayoutVars>
      </dgm:prSet>
      <dgm:spPr/>
    </dgm:pt>
    <dgm:pt modelId="{5FE3B738-FB79-4950-96CB-0341F5B5AF34}" type="pres">
      <dgm:prSet presAssocID="{731AF45B-5F3F-46CB-98C9-28F280757FD1}" presName="rootComposite" presStyleCnt="0"/>
      <dgm:spPr/>
    </dgm:pt>
    <dgm:pt modelId="{1A1D7868-4DCB-4BB4-9E00-8EB9D46013DB}" type="pres">
      <dgm:prSet presAssocID="{731AF45B-5F3F-46CB-98C9-28F280757FD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D3AD1B9-0BDA-4AE0-92B9-CA4FCB5150FB}" type="pres">
      <dgm:prSet presAssocID="{731AF45B-5F3F-46CB-98C9-28F280757FD1}" presName="rootConnector" presStyleLbl="node2" presStyleIdx="1" presStyleCnt="3"/>
      <dgm:spPr/>
      <dgm:t>
        <a:bodyPr/>
        <a:lstStyle/>
        <a:p>
          <a:endParaRPr lang="en-GB"/>
        </a:p>
      </dgm:t>
    </dgm:pt>
    <dgm:pt modelId="{057B31DC-5311-483A-B6A2-19629063876B}" type="pres">
      <dgm:prSet presAssocID="{731AF45B-5F3F-46CB-98C9-28F280757FD1}" presName="hierChild4" presStyleCnt="0"/>
      <dgm:spPr/>
    </dgm:pt>
    <dgm:pt modelId="{BA07FA1B-4422-4A7C-A382-B969DBF59B6B}" type="pres">
      <dgm:prSet presAssocID="{731AF45B-5F3F-46CB-98C9-28F280757FD1}" presName="hierChild5" presStyleCnt="0"/>
      <dgm:spPr/>
    </dgm:pt>
    <dgm:pt modelId="{1E5C288E-5BB8-4628-B391-4B4C23DAC198}" type="pres">
      <dgm:prSet presAssocID="{62A7CFF5-70AA-4044-90F1-B41FB4D1F56C}" presName="Name37" presStyleLbl="parChTrans1D2" presStyleIdx="2" presStyleCnt="3"/>
      <dgm:spPr/>
      <dgm:t>
        <a:bodyPr/>
        <a:lstStyle/>
        <a:p>
          <a:endParaRPr lang="en-GB"/>
        </a:p>
      </dgm:t>
    </dgm:pt>
    <dgm:pt modelId="{4FFF1C64-C78D-42A1-A44D-885751421461}" type="pres">
      <dgm:prSet presAssocID="{FCBA0610-FEC0-4F4D-BA40-634FB927BE5B}" presName="hierRoot2" presStyleCnt="0">
        <dgm:presLayoutVars>
          <dgm:hierBranch val="init"/>
        </dgm:presLayoutVars>
      </dgm:prSet>
      <dgm:spPr/>
    </dgm:pt>
    <dgm:pt modelId="{7AD8A3F3-432C-4D7D-8524-53161F20AB3B}" type="pres">
      <dgm:prSet presAssocID="{FCBA0610-FEC0-4F4D-BA40-634FB927BE5B}" presName="rootComposite" presStyleCnt="0"/>
      <dgm:spPr/>
    </dgm:pt>
    <dgm:pt modelId="{8A1ED859-2CF9-455F-B98A-07E51276CCFB}" type="pres">
      <dgm:prSet presAssocID="{FCBA0610-FEC0-4F4D-BA40-634FB927BE5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C4B88C0-AF2E-415E-90DD-90D64570A174}" type="pres">
      <dgm:prSet presAssocID="{FCBA0610-FEC0-4F4D-BA40-634FB927BE5B}" presName="rootConnector" presStyleLbl="node2" presStyleIdx="2" presStyleCnt="3"/>
      <dgm:spPr/>
      <dgm:t>
        <a:bodyPr/>
        <a:lstStyle/>
        <a:p>
          <a:endParaRPr lang="en-GB"/>
        </a:p>
      </dgm:t>
    </dgm:pt>
    <dgm:pt modelId="{725AD5E1-C15C-4A4F-B9DF-2DDED61DEB2A}" type="pres">
      <dgm:prSet presAssocID="{FCBA0610-FEC0-4F4D-BA40-634FB927BE5B}" presName="hierChild4" presStyleCnt="0"/>
      <dgm:spPr/>
    </dgm:pt>
    <dgm:pt modelId="{F0BFCC29-8D23-4F27-B96D-20B29DB6F182}" type="pres">
      <dgm:prSet presAssocID="{FCBA0610-FEC0-4F4D-BA40-634FB927BE5B}" presName="hierChild5" presStyleCnt="0"/>
      <dgm:spPr/>
    </dgm:pt>
    <dgm:pt modelId="{BE0C9B3F-411C-41F6-85B3-398641FFF76D}" type="pres">
      <dgm:prSet presAssocID="{63672C67-6E32-4D09-9EA0-A7C2CF1F0423}" presName="hierChild3" presStyleCnt="0"/>
      <dgm:spPr/>
    </dgm:pt>
  </dgm:ptLst>
  <dgm:cxnLst>
    <dgm:cxn modelId="{A8A8105D-299E-44DD-BD7D-812DB1356BD5}" srcId="{63672C67-6E32-4D09-9EA0-A7C2CF1F0423}" destId="{731AF45B-5F3F-46CB-98C9-28F280757FD1}" srcOrd="1" destOrd="0" parTransId="{8B8E065B-3A57-4062-B32F-AD375F83C04B}" sibTransId="{75BF5C3E-9B6B-4966-847D-B53CB7270A06}"/>
    <dgm:cxn modelId="{5B3114A9-D127-42FA-99AA-62882255ACA1}" type="presOf" srcId="{62A7CFF5-70AA-4044-90F1-B41FB4D1F56C}" destId="{1E5C288E-5BB8-4628-B391-4B4C23DAC198}" srcOrd="0" destOrd="0" presId="urn:microsoft.com/office/officeart/2005/8/layout/orgChart1"/>
    <dgm:cxn modelId="{B0F62B77-66E1-48AE-8416-10710759A3A8}" type="presOf" srcId="{38D51D18-4177-45B8-9476-7F3F849A7152}" destId="{FA671135-38C4-4281-AC51-28883020CC33}" srcOrd="0" destOrd="0" presId="urn:microsoft.com/office/officeart/2005/8/layout/orgChart1"/>
    <dgm:cxn modelId="{5356DAE4-AE8E-47F8-AC5C-B967422D6B61}" srcId="{63672C67-6E32-4D09-9EA0-A7C2CF1F0423}" destId="{FCBA0610-FEC0-4F4D-BA40-634FB927BE5B}" srcOrd="2" destOrd="0" parTransId="{62A7CFF5-70AA-4044-90F1-B41FB4D1F56C}" sibTransId="{EEE101E6-9501-4947-BC67-54E29D9C9950}"/>
    <dgm:cxn modelId="{C6A63035-5512-48D3-94FD-631CD1FA52C5}" srcId="{63672C67-6E32-4D09-9EA0-A7C2CF1F0423}" destId="{ACA0AF40-C460-4FC5-BAA0-7C2B41895C99}" srcOrd="0" destOrd="0" parTransId="{DDC2DE21-D4DB-4809-A6A4-13E1339CAF6D}" sibTransId="{2551E813-8421-43B7-9A0C-4F02FD7BE825}"/>
    <dgm:cxn modelId="{6F59ED06-9093-41E1-B1EA-BCBCF36D6141}" type="presOf" srcId="{FCBA0610-FEC0-4F4D-BA40-634FB927BE5B}" destId="{8A1ED859-2CF9-455F-B98A-07E51276CCFB}" srcOrd="0" destOrd="0" presId="urn:microsoft.com/office/officeart/2005/8/layout/orgChart1"/>
    <dgm:cxn modelId="{CC03FA39-7940-4B39-B3A4-AC64F061AC5C}" srcId="{38D51D18-4177-45B8-9476-7F3F849A7152}" destId="{63672C67-6E32-4D09-9EA0-A7C2CF1F0423}" srcOrd="0" destOrd="0" parTransId="{6E8D97B1-C074-4161-AE29-1AA8F5EA9935}" sibTransId="{D3572F1A-7963-4F09-B003-BAB00B330A02}"/>
    <dgm:cxn modelId="{B03C0789-8996-404A-AA53-0C45ECF09A97}" type="presOf" srcId="{63672C67-6E32-4D09-9EA0-A7C2CF1F0423}" destId="{991F43C6-52B4-4CEF-9AC9-B7CB39327AFB}" srcOrd="1" destOrd="0" presId="urn:microsoft.com/office/officeart/2005/8/layout/orgChart1"/>
    <dgm:cxn modelId="{37A49584-0B65-4AB6-A03E-CE71B98F495A}" type="presOf" srcId="{DDC2DE21-D4DB-4809-A6A4-13E1339CAF6D}" destId="{BBF7741E-2350-4451-83DE-F937F33EC6FF}" srcOrd="0" destOrd="0" presId="urn:microsoft.com/office/officeart/2005/8/layout/orgChart1"/>
    <dgm:cxn modelId="{E70EFDAB-EE09-4530-ACA0-0F2546610107}" type="presOf" srcId="{FCBA0610-FEC0-4F4D-BA40-634FB927BE5B}" destId="{2C4B88C0-AF2E-415E-90DD-90D64570A174}" srcOrd="1" destOrd="0" presId="urn:microsoft.com/office/officeart/2005/8/layout/orgChart1"/>
    <dgm:cxn modelId="{3C172954-89F6-4438-8DF2-C7514A96E159}" type="presOf" srcId="{ACA0AF40-C460-4FC5-BAA0-7C2B41895C99}" destId="{DDA9144D-A06B-4CC5-8D5D-CF813A41553B}" srcOrd="1" destOrd="0" presId="urn:microsoft.com/office/officeart/2005/8/layout/orgChart1"/>
    <dgm:cxn modelId="{EC72D4EE-173B-4A32-A88A-A5E655835A07}" type="presOf" srcId="{8B8E065B-3A57-4062-B32F-AD375F83C04B}" destId="{70C77A59-27F4-4D52-AAB4-8252558151BE}" srcOrd="0" destOrd="0" presId="urn:microsoft.com/office/officeart/2005/8/layout/orgChart1"/>
    <dgm:cxn modelId="{4962847D-FBCF-4983-B618-7B183914D0FF}" type="presOf" srcId="{731AF45B-5F3F-46CB-98C9-28F280757FD1}" destId="{1A1D7868-4DCB-4BB4-9E00-8EB9D46013DB}" srcOrd="0" destOrd="0" presId="urn:microsoft.com/office/officeart/2005/8/layout/orgChart1"/>
    <dgm:cxn modelId="{397CFF1A-8438-4272-8821-60D16DFF2B11}" type="presOf" srcId="{731AF45B-5F3F-46CB-98C9-28F280757FD1}" destId="{AD3AD1B9-0BDA-4AE0-92B9-CA4FCB5150FB}" srcOrd="1" destOrd="0" presId="urn:microsoft.com/office/officeart/2005/8/layout/orgChart1"/>
    <dgm:cxn modelId="{24975769-DB77-4BA1-AC27-84A80226EA6A}" type="presOf" srcId="{63672C67-6E32-4D09-9EA0-A7C2CF1F0423}" destId="{9CFB2DCF-1CA0-4333-A6DA-FF7E3605068D}" srcOrd="0" destOrd="0" presId="urn:microsoft.com/office/officeart/2005/8/layout/orgChart1"/>
    <dgm:cxn modelId="{1B9ED1AB-71C4-45D2-A127-198F27056459}" type="presOf" srcId="{ACA0AF40-C460-4FC5-BAA0-7C2B41895C99}" destId="{93257305-6A2D-49B6-9D54-2955665BAE10}" srcOrd="0" destOrd="0" presId="urn:microsoft.com/office/officeart/2005/8/layout/orgChart1"/>
    <dgm:cxn modelId="{2829F748-1FD4-498D-B778-DB88E070B942}" type="presParOf" srcId="{FA671135-38C4-4281-AC51-28883020CC33}" destId="{2C114B37-BC72-40A8-B0CB-578FAE56D378}" srcOrd="0" destOrd="0" presId="urn:microsoft.com/office/officeart/2005/8/layout/orgChart1"/>
    <dgm:cxn modelId="{F0CF4315-198A-442D-BB22-D2CD0F080C2C}" type="presParOf" srcId="{2C114B37-BC72-40A8-B0CB-578FAE56D378}" destId="{3F89D058-9EB5-4BA9-AE79-AE9EFA3FACAD}" srcOrd="0" destOrd="0" presId="urn:microsoft.com/office/officeart/2005/8/layout/orgChart1"/>
    <dgm:cxn modelId="{0AE03DB0-31C5-4CC6-84D4-840EF40271DC}" type="presParOf" srcId="{3F89D058-9EB5-4BA9-AE79-AE9EFA3FACAD}" destId="{9CFB2DCF-1CA0-4333-A6DA-FF7E3605068D}" srcOrd="0" destOrd="0" presId="urn:microsoft.com/office/officeart/2005/8/layout/orgChart1"/>
    <dgm:cxn modelId="{99F1B7EA-1CE5-42E7-8BB2-6F24F8A7596B}" type="presParOf" srcId="{3F89D058-9EB5-4BA9-AE79-AE9EFA3FACAD}" destId="{991F43C6-52B4-4CEF-9AC9-B7CB39327AFB}" srcOrd="1" destOrd="0" presId="urn:microsoft.com/office/officeart/2005/8/layout/orgChart1"/>
    <dgm:cxn modelId="{22A35987-186D-4350-AECC-6F3E1219C351}" type="presParOf" srcId="{2C114B37-BC72-40A8-B0CB-578FAE56D378}" destId="{CAF13554-87E8-42EB-AEAF-51FF4D7A46DF}" srcOrd="1" destOrd="0" presId="urn:microsoft.com/office/officeart/2005/8/layout/orgChart1"/>
    <dgm:cxn modelId="{1CBD9699-FA43-4024-99DA-7EEBBE61E68A}" type="presParOf" srcId="{CAF13554-87E8-42EB-AEAF-51FF4D7A46DF}" destId="{BBF7741E-2350-4451-83DE-F937F33EC6FF}" srcOrd="0" destOrd="0" presId="urn:microsoft.com/office/officeart/2005/8/layout/orgChart1"/>
    <dgm:cxn modelId="{F828BC6D-C5B6-4E54-B5EF-B1AD4A495AF2}" type="presParOf" srcId="{CAF13554-87E8-42EB-AEAF-51FF4D7A46DF}" destId="{66CA0708-196D-4293-AF67-35C282351F4B}" srcOrd="1" destOrd="0" presId="urn:microsoft.com/office/officeart/2005/8/layout/orgChart1"/>
    <dgm:cxn modelId="{3F46EF34-52B9-4CD7-AC35-0E6813FC2076}" type="presParOf" srcId="{66CA0708-196D-4293-AF67-35C282351F4B}" destId="{E1A187A7-E1D9-46B3-9E80-D73C0FA01C76}" srcOrd="0" destOrd="0" presId="urn:microsoft.com/office/officeart/2005/8/layout/orgChart1"/>
    <dgm:cxn modelId="{1BBE4224-C237-46F7-9746-F5D2FEF4998D}" type="presParOf" srcId="{E1A187A7-E1D9-46B3-9E80-D73C0FA01C76}" destId="{93257305-6A2D-49B6-9D54-2955665BAE10}" srcOrd="0" destOrd="0" presId="urn:microsoft.com/office/officeart/2005/8/layout/orgChart1"/>
    <dgm:cxn modelId="{0FBB4E0C-C888-4677-80C5-77029CF1A7B7}" type="presParOf" srcId="{E1A187A7-E1D9-46B3-9E80-D73C0FA01C76}" destId="{DDA9144D-A06B-4CC5-8D5D-CF813A41553B}" srcOrd="1" destOrd="0" presId="urn:microsoft.com/office/officeart/2005/8/layout/orgChart1"/>
    <dgm:cxn modelId="{F4D86332-8A15-4BD9-A365-25F20946B495}" type="presParOf" srcId="{66CA0708-196D-4293-AF67-35C282351F4B}" destId="{FC4BA1EF-0F57-4020-BA39-343B11979543}" srcOrd="1" destOrd="0" presId="urn:microsoft.com/office/officeart/2005/8/layout/orgChart1"/>
    <dgm:cxn modelId="{E1329303-0A9B-4547-B7B4-59F249273113}" type="presParOf" srcId="{66CA0708-196D-4293-AF67-35C282351F4B}" destId="{B0ECCDAA-47A7-47A6-84E8-43005E71A850}" srcOrd="2" destOrd="0" presId="urn:microsoft.com/office/officeart/2005/8/layout/orgChart1"/>
    <dgm:cxn modelId="{7958AE7F-4220-43DF-B0BB-F2D4B9D9C82E}" type="presParOf" srcId="{CAF13554-87E8-42EB-AEAF-51FF4D7A46DF}" destId="{70C77A59-27F4-4D52-AAB4-8252558151BE}" srcOrd="2" destOrd="0" presId="urn:microsoft.com/office/officeart/2005/8/layout/orgChart1"/>
    <dgm:cxn modelId="{5A85318F-DE64-4A16-9AD9-7DD2F92A9805}" type="presParOf" srcId="{CAF13554-87E8-42EB-AEAF-51FF4D7A46DF}" destId="{BE528A05-94C8-4DB7-8AFF-4E43E84E3E70}" srcOrd="3" destOrd="0" presId="urn:microsoft.com/office/officeart/2005/8/layout/orgChart1"/>
    <dgm:cxn modelId="{3C1745F5-13DE-4158-A6C3-A1FDE21DB020}" type="presParOf" srcId="{BE528A05-94C8-4DB7-8AFF-4E43E84E3E70}" destId="{5FE3B738-FB79-4950-96CB-0341F5B5AF34}" srcOrd="0" destOrd="0" presId="urn:microsoft.com/office/officeart/2005/8/layout/orgChart1"/>
    <dgm:cxn modelId="{F46DFFEB-29CF-40A6-8A15-5364B355D9E2}" type="presParOf" srcId="{5FE3B738-FB79-4950-96CB-0341F5B5AF34}" destId="{1A1D7868-4DCB-4BB4-9E00-8EB9D46013DB}" srcOrd="0" destOrd="0" presId="urn:microsoft.com/office/officeart/2005/8/layout/orgChart1"/>
    <dgm:cxn modelId="{2A358AE6-2BD3-4781-BA22-720F6D571607}" type="presParOf" srcId="{5FE3B738-FB79-4950-96CB-0341F5B5AF34}" destId="{AD3AD1B9-0BDA-4AE0-92B9-CA4FCB5150FB}" srcOrd="1" destOrd="0" presId="urn:microsoft.com/office/officeart/2005/8/layout/orgChart1"/>
    <dgm:cxn modelId="{383417FC-EC10-4076-837C-A797BE9833A9}" type="presParOf" srcId="{BE528A05-94C8-4DB7-8AFF-4E43E84E3E70}" destId="{057B31DC-5311-483A-B6A2-19629063876B}" srcOrd="1" destOrd="0" presId="urn:microsoft.com/office/officeart/2005/8/layout/orgChart1"/>
    <dgm:cxn modelId="{1E15AEF3-83FD-48B8-AA87-0B4CBDF61419}" type="presParOf" srcId="{BE528A05-94C8-4DB7-8AFF-4E43E84E3E70}" destId="{BA07FA1B-4422-4A7C-A382-B969DBF59B6B}" srcOrd="2" destOrd="0" presId="urn:microsoft.com/office/officeart/2005/8/layout/orgChart1"/>
    <dgm:cxn modelId="{F4EDE20A-FF1F-4953-A1B7-3028501ABE6E}" type="presParOf" srcId="{CAF13554-87E8-42EB-AEAF-51FF4D7A46DF}" destId="{1E5C288E-5BB8-4628-B391-4B4C23DAC198}" srcOrd="4" destOrd="0" presId="urn:microsoft.com/office/officeart/2005/8/layout/orgChart1"/>
    <dgm:cxn modelId="{E1DD3664-6EF3-456A-A775-3D7E95DE6633}" type="presParOf" srcId="{CAF13554-87E8-42EB-AEAF-51FF4D7A46DF}" destId="{4FFF1C64-C78D-42A1-A44D-885751421461}" srcOrd="5" destOrd="0" presId="urn:microsoft.com/office/officeart/2005/8/layout/orgChart1"/>
    <dgm:cxn modelId="{B2E2A5E8-D703-4427-ADC4-0C3CB955D929}" type="presParOf" srcId="{4FFF1C64-C78D-42A1-A44D-885751421461}" destId="{7AD8A3F3-432C-4D7D-8524-53161F20AB3B}" srcOrd="0" destOrd="0" presId="urn:microsoft.com/office/officeart/2005/8/layout/orgChart1"/>
    <dgm:cxn modelId="{1684927A-4078-4CFB-A234-52368FCD6710}" type="presParOf" srcId="{7AD8A3F3-432C-4D7D-8524-53161F20AB3B}" destId="{8A1ED859-2CF9-455F-B98A-07E51276CCFB}" srcOrd="0" destOrd="0" presId="urn:microsoft.com/office/officeart/2005/8/layout/orgChart1"/>
    <dgm:cxn modelId="{5CE9439D-5347-4667-8581-D301CDC2ADCF}" type="presParOf" srcId="{7AD8A3F3-432C-4D7D-8524-53161F20AB3B}" destId="{2C4B88C0-AF2E-415E-90DD-90D64570A174}" srcOrd="1" destOrd="0" presId="urn:microsoft.com/office/officeart/2005/8/layout/orgChart1"/>
    <dgm:cxn modelId="{295F452C-C0B5-46CE-8611-A7EFDA04FA76}" type="presParOf" srcId="{4FFF1C64-C78D-42A1-A44D-885751421461}" destId="{725AD5E1-C15C-4A4F-B9DF-2DDED61DEB2A}" srcOrd="1" destOrd="0" presId="urn:microsoft.com/office/officeart/2005/8/layout/orgChart1"/>
    <dgm:cxn modelId="{570DB1E8-3474-40EA-8AD0-9B0EB74A4C8A}" type="presParOf" srcId="{4FFF1C64-C78D-42A1-A44D-885751421461}" destId="{F0BFCC29-8D23-4F27-B96D-20B29DB6F182}" srcOrd="2" destOrd="0" presId="urn:microsoft.com/office/officeart/2005/8/layout/orgChart1"/>
    <dgm:cxn modelId="{E628BBF7-DC63-4987-B6AD-2BE9F7402F68}" type="presParOf" srcId="{2C114B37-BC72-40A8-B0CB-578FAE56D378}" destId="{BE0C9B3F-411C-41F6-85B3-398641FFF76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D03A71-BAC4-4647-8D51-B8B2AAC36E55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658C93B-2CC0-4186-AA7F-B403F8887876}">
      <dgm:prSet phldrT="[Text]"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r>
            <a:rPr lang="en-GB" dirty="0" err="1" smtClean="0"/>
            <a:t>Covid</a:t>
          </a:r>
          <a:endParaRPr lang="en-GB" dirty="0"/>
        </a:p>
      </dgm:t>
    </dgm:pt>
    <dgm:pt modelId="{1107464F-5E5B-4CEB-9349-F328E33BA476}" type="parTrans" cxnId="{D3947923-B241-4DCD-A8E9-D4C24E89102C}">
      <dgm:prSet/>
      <dgm:spPr/>
      <dgm:t>
        <a:bodyPr/>
        <a:lstStyle/>
        <a:p>
          <a:endParaRPr lang="en-GB"/>
        </a:p>
      </dgm:t>
    </dgm:pt>
    <dgm:pt modelId="{84011EB5-6208-48CB-9840-077DC749EA20}" type="sibTrans" cxnId="{D3947923-B241-4DCD-A8E9-D4C24E89102C}">
      <dgm:prSet/>
      <dgm:spPr/>
      <dgm:t>
        <a:bodyPr/>
        <a:lstStyle/>
        <a:p>
          <a:endParaRPr lang="en-GB"/>
        </a:p>
      </dgm:t>
    </dgm:pt>
    <dgm:pt modelId="{F98D6A31-877F-4071-982F-A4499E9F63C4}">
      <dgm:prSet phldrT="[Text]"/>
      <dgm:spPr>
        <a:solidFill>
          <a:srgbClr val="FFC000"/>
        </a:solidFill>
      </dgm:spPr>
      <dgm:t>
        <a:bodyPr/>
        <a:lstStyle/>
        <a:p>
          <a:r>
            <a:rPr lang="en-GB" dirty="0" smtClean="0"/>
            <a:t>Workforce availability</a:t>
          </a:r>
          <a:endParaRPr lang="en-GB" dirty="0"/>
        </a:p>
      </dgm:t>
    </dgm:pt>
    <dgm:pt modelId="{D9CE347B-0D7D-41A2-8B46-2F57D8414D53}" type="parTrans" cxnId="{B2FACA4F-A58D-4157-BCC8-C3F29EFFDF5B}">
      <dgm:prSet/>
      <dgm:spPr/>
      <dgm:t>
        <a:bodyPr/>
        <a:lstStyle/>
        <a:p>
          <a:endParaRPr lang="en-GB"/>
        </a:p>
      </dgm:t>
    </dgm:pt>
    <dgm:pt modelId="{DEEE05B1-8CF5-4A94-A484-8AEFDD04E154}" type="sibTrans" cxnId="{B2FACA4F-A58D-4157-BCC8-C3F29EFFDF5B}">
      <dgm:prSet/>
      <dgm:spPr/>
      <dgm:t>
        <a:bodyPr/>
        <a:lstStyle/>
        <a:p>
          <a:endParaRPr lang="en-GB"/>
        </a:p>
      </dgm:t>
    </dgm:pt>
    <dgm:pt modelId="{29A9F14B-39D0-4C70-B3E2-EFBECF24C536}">
      <dgm:prSet phldrT="[Text]"/>
      <dgm:spPr>
        <a:solidFill>
          <a:srgbClr val="92D050"/>
        </a:solidFill>
      </dgm:spPr>
      <dgm:t>
        <a:bodyPr/>
        <a:lstStyle/>
        <a:p>
          <a:r>
            <a:rPr lang="en-GB" dirty="0" smtClean="0"/>
            <a:t>Experience of applying new legislation </a:t>
          </a:r>
          <a:endParaRPr lang="en-GB" dirty="0"/>
        </a:p>
      </dgm:t>
    </dgm:pt>
    <dgm:pt modelId="{8735FE3A-4C83-473C-A4E1-64005CE57C7C}" type="parTrans" cxnId="{2E7887A9-38BA-408C-9107-B5BA03F1B5A7}">
      <dgm:prSet/>
      <dgm:spPr/>
      <dgm:t>
        <a:bodyPr/>
        <a:lstStyle/>
        <a:p>
          <a:endParaRPr lang="en-GB"/>
        </a:p>
      </dgm:t>
    </dgm:pt>
    <dgm:pt modelId="{99AE17F7-1CA5-4DBC-92AA-AA78C872FA0E}" type="sibTrans" cxnId="{2E7887A9-38BA-408C-9107-B5BA03F1B5A7}">
      <dgm:prSet/>
      <dgm:spPr/>
      <dgm:t>
        <a:bodyPr/>
        <a:lstStyle/>
        <a:p>
          <a:endParaRPr lang="en-GB"/>
        </a:p>
      </dgm:t>
    </dgm:pt>
    <dgm:pt modelId="{09A07A16-CBA3-40A1-8448-2F7D77F401C8}">
      <dgm:prSet phldrT="[Text]"/>
      <dgm:spPr>
        <a:solidFill>
          <a:srgbClr val="00B0F0"/>
        </a:solidFill>
      </dgm:spPr>
      <dgm:t>
        <a:bodyPr/>
        <a:lstStyle/>
        <a:p>
          <a:r>
            <a:rPr lang="en-GB" dirty="0" smtClean="0"/>
            <a:t>Criminal liability</a:t>
          </a:r>
          <a:endParaRPr lang="en-GB" dirty="0"/>
        </a:p>
      </dgm:t>
    </dgm:pt>
    <dgm:pt modelId="{C00378C5-4712-4BE8-B55A-0D22840A88CD}" type="parTrans" cxnId="{05EBB480-61A1-416E-B5A5-6320F0E2A9C9}">
      <dgm:prSet/>
      <dgm:spPr/>
      <dgm:t>
        <a:bodyPr/>
        <a:lstStyle/>
        <a:p>
          <a:endParaRPr lang="en-GB"/>
        </a:p>
      </dgm:t>
    </dgm:pt>
    <dgm:pt modelId="{D16F364E-BB1B-4F9A-BE66-E0FD2D40081E}" type="sibTrans" cxnId="{05EBB480-61A1-416E-B5A5-6320F0E2A9C9}">
      <dgm:prSet/>
      <dgm:spPr/>
      <dgm:t>
        <a:bodyPr/>
        <a:lstStyle/>
        <a:p>
          <a:endParaRPr lang="en-GB"/>
        </a:p>
      </dgm:t>
    </dgm:pt>
    <dgm:pt modelId="{6D47BB97-DD48-4B6C-B844-EEBB6EC54659}">
      <dgm:prSet phldrT="[Text]"/>
      <dgm:spPr/>
      <dgm:t>
        <a:bodyPr/>
        <a:lstStyle/>
        <a:p>
          <a:r>
            <a:rPr lang="en-GB" dirty="0" smtClean="0"/>
            <a:t>Training  and the need to provide additional </a:t>
          </a:r>
          <a:endParaRPr lang="en-GB" dirty="0"/>
        </a:p>
      </dgm:t>
    </dgm:pt>
    <dgm:pt modelId="{BBE07DD0-C284-4844-92EF-11D2C302C7EA}" type="parTrans" cxnId="{F0E43C12-1A22-45A2-B503-D3A6C1C42280}">
      <dgm:prSet/>
      <dgm:spPr/>
      <dgm:t>
        <a:bodyPr/>
        <a:lstStyle/>
        <a:p>
          <a:endParaRPr lang="en-GB"/>
        </a:p>
      </dgm:t>
    </dgm:pt>
    <dgm:pt modelId="{F2311231-F611-438C-B2E0-59E52EFC5347}" type="sibTrans" cxnId="{F0E43C12-1A22-45A2-B503-D3A6C1C42280}">
      <dgm:prSet/>
      <dgm:spPr/>
      <dgm:t>
        <a:bodyPr/>
        <a:lstStyle/>
        <a:p>
          <a:endParaRPr lang="en-GB"/>
        </a:p>
      </dgm:t>
    </dgm:pt>
    <dgm:pt modelId="{222A63D9-8814-4305-B417-C1167EF2BA17}" type="pres">
      <dgm:prSet presAssocID="{A0D03A71-BAC4-4647-8D51-B8B2AAC36E5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BC1A96-3ACC-475F-AC5C-8378228BCADB}" type="pres">
      <dgm:prSet presAssocID="{1658C93B-2CC0-4186-AA7F-B403F888787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00229AC-08DE-4845-8A80-B92FC199298D}" type="pres">
      <dgm:prSet presAssocID="{84011EB5-6208-48CB-9840-077DC749EA20}" presName="sibTrans" presStyleLbl="sibTrans2D1" presStyleIdx="0" presStyleCnt="5"/>
      <dgm:spPr/>
      <dgm:t>
        <a:bodyPr/>
        <a:lstStyle/>
        <a:p>
          <a:endParaRPr lang="en-US"/>
        </a:p>
      </dgm:t>
    </dgm:pt>
    <dgm:pt modelId="{9782FD9F-D454-4D7B-BAB4-E66311BCB1A8}" type="pres">
      <dgm:prSet presAssocID="{84011EB5-6208-48CB-9840-077DC749EA20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E6A299C1-D6F2-4AD9-ABED-99EE8C98F26C}" type="pres">
      <dgm:prSet presAssocID="{F98D6A31-877F-4071-982F-A4499E9F63C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CE7681-1AD8-4D83-BDED-003A77287A85}" type="pres">
      <dgm:prSet presAssocID="{DEEE05B1-8CF5-4A94-A484-8AEFDD04E154}" presName="sibTrans" presStyleLbl="sibTrans2D1" presStyleIdx="1" presStyleCnt="5"/>
      <dgm:spPr/>
      <dgm:t>
        <a:bodyPr/>
        <a:lstStyle/>
        <a:p>
          <a:endParaRPr lang="en-US"/>
        </a:p>
      </dgm:t>
    </dgm:pt>
    <dgm:pt modelId="{B239E1A6-A64D-4CDD-AAA9-E892C0BBC398}" type="pres">
      <dgm:prSet presAssocID="{DEEE05B1-8CF5-4A94-A484-8AEFDD04E154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0E2B77A6-0B53-42E6-B38A-85837C998DC6}" type="pres">
      <dgm:prSet presAssocID="{29A9F14B-39D0-4C70-B3E2-EFBECF24C53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C707EF2-1A37-4AC6-A4C0-C6DAB0B7B0B6}" type="pres">
      <dgm:prSet presAssocID="{99AE17F7-1CA5-4DBC-92AA-AA78C872FA0E}" presName="sibTrans" presStyleLbl="sibTrans2D1" presStyleIdx="2" presStyleCnt="5"/>
      <dgm:spPr/>
      <dgm:t>
        <a:bodyPr/>
        <a:lstStyle/>
        <a:p>
          <a:endParaRPr lang="en-US"/>
        </a:p>
      </dgm:t>
    </dgm:pt>
    <dgm:pt modelId="{1F941DD7-0B8E-4360-9F11-25503AB5BFBC}" type="pres">
      <dgm:prSet presAssocID="{99AE17F7-1CA5-4DBC-92AA-AA78C872FA0E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D5A2B40F-9160-44D2-BB9C-FED477EF4348}" type="pres">
      <dgm:prSet presAssocID="{09A07A16-CBA3-40A1-8448-2F7D77F401C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5DC8C8-9EBD-41D1-BDA3-1F8125C2D493}" type="pres">
      <dgm:prSet presAssocID="{D16F364E-BB1B-4F9A-BE66-E0FD2D40081E}" presName="sibTrans" presStyleLbl="sibTrans2D1" presStyleIdx="3" presStyleCnt="5"/>
      <dgm:spPr/>
      <dgm:t>
        <a:bodyPr/>
        <a:lstStyle/>
        <a:p>
          <a:endParaRPr lang="en-US"/>
        </a:p>
      </dgm:t>
    </dgm:pt>
    <dgm:pt modelId="{6D4BDCE2-22AF-4476-BFD2-0AEFDA7A4A0A}" type="pres">
      <dgm:prSet presAssocID="{D16F364E-BB1B-4F9A-BE66-E0FD2D40081E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924DBCE9-A717-4E77-B171-9110F82DAF69}" type="pres">
      <dgm:prSet presAssocID="{6D47BB97-DD48-4B6C-B844-EEBB6EC5465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F16BBA-9DA9-474B-A4C9-6FA857971726}" type="pres">
      <dgm:prSet presAssocID="{F2311231-F611-438C-B2E0-59E52EFC5347}" presName="sibTrans" presStyleLbl="sibTrans2D1" presStyleIdx="4" presStyleCnt="5"/>
      <dgm:spPr/>
      <dgm:t>
        <a:bodyPr/>
        <a:lstStyle/>
        <a:p>
          <a:endParaRPr lang="en-US"/>
        </a:p>
      </dgm:t>
    </dgm:pt>
    <dgm:pt modelId="{7164C721-4AD9-412C-94A2-5F17F5C7F5E0}" type="pres">
      <dgm:prSet presAssocID="{F2311231-F611-438C-B2E0-59E52EFC5347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1C909274-50D6-4B4B-B404-03DC59CD4AD2}" type="presOf" srcId="{F98D6A31-877F-4071-982F-A4499E9F63C4}" destId="{E6A299C1-D6F2-4AD9-ABED-99EE8C98F26C}" srcOrd="0" destOrd="0" presId="urn:microsoft.com/office/officeart/2005/8/layout/cycle2"/>
    <dgm:cxn modelId="{DFECB62F-BB62-4C14-8D9B-B374A3364F31}" type="presOf" srcId="{84011EB5-6208-48CB-9840-077DC749EA20}" destId="{800229AC-08DE-4845-8A80-B92FC199298D}" srcOrd="0" destOrd="0" presId="urn:microsoft.com/office/officeart/2005/8/layout/cycle2"/>
    <dgm:cxn modelId="{4F662935-6777-45A4-81CE-D1ABE809D213}" type="presOf" srcId="{F2311231-F611-438C-B2E0-59E52EFC5347}" destId="{5FF16BBA-9DA9-474B-A4C9-6FA857971726}" srcOrd="0" destOrd="0" presId="urn:microsoft.com/office/officeart/2005/8/layout/cycle2"/>
    <dgm:cxn modelId="{F0E43C12-1A22-45A2-B503-D3A6C1C42280}" srcId="{A0D03A71-BAC4-4647-8D51-B8B2AAC36E55}" destId="{6D47BB97-DD48-4B6C-B844-EEBB6EC54659}" srcOrd="4" destOrd="0" parTransId="{BBE07DD0-C284-4844-92EF-11D2C302C7EA}" sibTransId="{F2311231-F611-438C-B2E0-59E52EFC5347}"/>
    <dgm:cxn modelId="{2E7887A9-38BA-408C-9107-B5BA03F1B5A7}" srcId="{A0D03A71-BAC4-4647-8D51-B8B2AAC36E55}" destId="{29A9F14B-39D0-4C70-B3E2-EFBECF24C536}" srcOrd="2" destOrd="0" parTransId="{8735FE3A-4C83-473C-A4E1-64005CE57C7C}" sibTransId="{99AE17F7-1CA5-4DBC-92AA-AA78C872FA0E}"/>
    <dgm:cxn modelId="{7911214F-95E4-4DB7-B7C6-08D7E8B9303D}" type="presOf" srcId="{DEEE05B1-8CF5-4A94-A484-8AEFDD04E154}" destId="{B239E1A6-A64D-4CDD-AAA9-E892C0BBC398}" srcOrd="1" destOrd="0" presId="urn:microsoft.com/office/officeart/2005/8/layout/cycle2"/>
    <dgm:cxn modelId="{27465733-6433-4A45-A3A4-EEA2C9026840}" type="presOf" srcId="{F2311231-F611-438C-B2E0-59E52EFC5347}" destId="{7164C721-4AD9-412C-94A2-5F17F5C7F5E0}" srcOrd="1" destOrd="0" presId="urn:microsoft.com/office/officeart/2005/8/layout/cycle2"/>
    <dgm:cxn modelId="{732C409E-C71B-4F0D-88CB-2622B25FD0D1}" type="presOf" srcId="{D16F364E-BB1B-4F9A-BE66-E0FD2D40081E}" destId="{6D4BDCE2-22AF-4476-BFD2-0AEFDA7A4A0A}" srcOrd="1" destOrd="0" presId="urn:microsoft.com/office/officeart/2005/8/layout/cycle2"/>
    <dgm:cxn modelId="{05EBB480-61A1-416E-B5A5-6320F0E2A9C9}" srcId="{A0D03A71-BAC4-4647-8D51-B8B2AAC36E55}" destId="{09A07A16-CBA3-40A1-8448-2F7D77F401C8}" srcOrd="3" destOrd="0" parTransId="{C00378C5-4712-4BE8-B55A-0D22840A88CD}" sibTransId="{D16F364E-BB1B-4F9A-BE66-E0FD2D40081E}"/>
    <dgm:cxn modelId="{6659B61E-B220-4BAB-863A-986B12D0EE39}" type="presOf" srcId="{09A07A16-CBA3-40A1-8448-2F7D77F401C8}" destId="{D5A2B40F-9160-44D2-BB9C-FED477EF4348}" srcOrd="0" destOrd="0" presId="urn:microsoft.com/office/officeart/2005/8/layout/cycle2"/>
    <dgm:cxn modelId="{35EAE289-F095-4C01-ACDB-4CE446B7450C}" type="presOf" srcId="{99AE17F7-1CA5-4DBC-92AA-AA78C872FA0E}" destId="{5C707EF2-1A37-4AC6-A4C0-C6DAB0B7B0B6}" srcOrd="0" destOrd="0" presId="urn:microsoft.com/office/officeart/2005/8/layout/cycle2"/>
    <dgm:cxn modelId="{B2FACA4F-A58D-4157-BCC8-C3F29EFFDF5B}" srcId="{A0D03A71-BAC4-4647-8D51-B8B2AAC36E55}" destId="{F98D6A31-877F-4071-982F-A4499E9F63C4}" srcOrd="1" destOrd="0" parTransId="{D9CE347B-0D7D-41A2-8B46-2F57D8414D53}" sibTransId="{DEEE05B1-8CF5-4A94-A484-8AEFDD04E154}"/>
    <dgm:cxn modelId="{37165D32-BB70-4F7B-963C-B6770CCB9CAE}" type="presOf" srcId="{84011EB5-6208-48CB-9840-077DC749EA20}" destId="{9782FD9F-D454-4D7B-BAB4-E66311BCB1A8}" srcOrd="1" destOrd="0" presId="urn:microsoft.com/office/officeart/2005/8/layout/cycle2"/>
    <dgm:cxn modelId="{4656D84A-F254-4DC7-A0AB-197A0B9228ED}" type="presOf" srcId="{6D47BB97-DD48-4B6C-B844-EEBB6EC54659}" destId="{924DBCE9-A717-4E77-B171-9110F82DAF69}" srcOrd="0" destOrd="0" presId="urn:microsoft.com/office/officeart/2005/8/layout/cycle2"/>
    <dgm:cxn modelId="{D3947923-B241-4DCD-A8E9-D4C24E89102C}" srcId="{A0D03A71-BAC4-4647-8D51-B8B2AAC36E55}" destId="{1658C93B-2CC0-4186-AA7F-B403F8887876}" srcOrd="0" destOrd="0" parTransId="{1107464F-5E5B-4CEB-9349-F328E33BA476}" sibTransId="{84011EB5-6208-48CB-9840-077DC749EA20}"/>
    <dgm:cxn modelId="{E6D22925-72BE-4424-B3CE-4585FF96C3D3}" type="presOf" srcId="{99AE17F7-1CA5-4DBC-92AA-AA78C872FA0E}" destId="{1F941DD7-0B8E-4360-9F11-25503AB5BFBC}" srcOrd="1" destOrd="0" presId="urn:microsoft.com/office/officeart/2005/8/layout/cycle2"/>
    <dgm:cxn modelId="{3BD900C4-C4E8-4878-81A0-4C124BCB6BA8}" type="presOf" srcId="{A0D03A71-BAC4-4647-8D51-B8B2AAC36E55}" destId="{222A63D9-8814-4305-B417-C1167EF2BA17}" srcOrd="0" destOrd="0" presId="urn:microsoft.com/office/officeart/2005/8/layout/cycle2"/>
    <dgm:cxn modelId="{137A87BB-8AD2-420D-B4E1-DEEE23646D13}" type="presOf" srcId="{D16F364E-BB1B-4F9A-BE66-E0FD2D40081E}" destId="{A15DC8C8-9EBD-41D1-BDA3-1F8125C2D493}" srcOrd="0" destOrd="0" presId="urn:microsoft.com/office/officeart/2005/8/layout/cycle2"/>
    <dgm:cxn modelId="{CBE7E3A1-FA6E-4954-BDBA-3AC125E00488}" type="presOf" srcId="{29A9F14B-39D0-4C70-B3E2-EFBECF24C536}" destId="{0E2B77A6-0B53-42E6-B38A-85837C998DC6}" srcOrd="0" destOrd="0" presId="urn:microsoft.com/office/officeart/2005/8/layout/cycle2"/>
    <dgm:cxn modelId="{83706E83-EE29-44D3-966B-0E3827A45462}" type="presOf" srcId="{1658C93B-2CC0-4186-AA7F-B403F8887876}" destId="{B6BC1A96-3ACC-475F-AC5C-8378228BCADB}" srcOrd="0" destOrd="0" presId="urn:microsoft.com/office/officeart/2005/8/layout/cycle2"/>
    <dgm:cxn modelId="{741830EF-E754-4C41-8D5D-A93C6D876452}" type="presOf" srcId="{DEEE05B1-8CF5-4A94-A484-8AEFDD04E154}" destId="{97CE7681-1AD8-4D83-BDED-003A77287A85}" srcOrd="0" destOrd="0" presId="urn:microsoft.com/office/officeart/2005/8/layout/cycle2"/>
    <dgm:cxn modelId="{96C4E3FE-989C-4ABD-BFB1-E077BEFF944F}" type="presParOf" srcId="{222A63D9-8814-4305-B417-C1167EF2BA17}" destId="{B6BC1A96-3ACC-475F-AC5C-8378228BCADB}" srcOrd="0" destOrd="0" presId="urn:microsoft.com/office/officeart/2005/8/layout/cycle2"/>
    <dgm:cxn modelId="{D244741E-9176-4D79-84B1-2488FCF27BFC}" type="presParOf" srcId="{222A63D9-8814-4305-B417-C1167EF2BA17}" destId="{800229AC-08DE-4845-8A80-B92FC199298D}" srcOrd="1" destOrd="0" presId="urn:microsoft.com/office/officeart/2005/8/layout/cycle2"/>
    <dgm:cxn modelId="{BB40FBCD-4725-44F7-AD8D-1EDC1D1148B2}" type="presParOf" srcId="{800229AC-08DE-4845-8A80-B92FC199298D}" destId="{9782FD9F-D454-4D7B-BAB4-E66311BCB1A8}" srcOrd="0" destOrd="0" presId="urn:microsoft.com/office/officeart/2005/8/layout/cycle2"/>
    <dgm:cxn modelId="{011F3663-3487-4D6F-AE87-065D77BFAC21}" type="presParOf" srcId="{222A63D9-8814-4305-B417-C1167EF2BA17}" destId="{E6A299C1-D6F2-4AD9-ABED-99EE8C98F26C}" srcOrd="2" destOrd="0" presId="urn:microsoft.com/office/officeart/2005/8/layout/cycle2"/>
    <dgm:cxn modelId="{16E6316E-4090-4D0E-80A6-441BCF86D486}" type="presParOf" srcId="{222A63D9-8814-4305-B417-C1167EF2BA17}" destId="{97CE7681-1AD8-4D83-BDED-003A77287A85}" srcOrd="3" destOrd="0" presId="urn:microsoft.com/office/officeart/2005/8/layout/cycle2"/>
    <dgm:cxn modelId="{07F66B80-06D2-4860-8C2B-D3D647CFC38D}" type="presParOf" srcId="{97CE7681-1AD8-4D83-BDED-003A77287A85}" destId="{B239E1A6-A64D-4CDD-AAA9-E892C0BBC398}" srcOrd="0" destOrd="0" presId="urn:microsoft.com/office/officeart/2005/8/layout/cycle2"/>
    <dgm:cxn modelId="{7458D796-EC94-4C89-9EF8-332461EC8F7F}" type="presParOf" srcId="{222A63D9-8814-4305-B417-C1167EF2BA17}" destId="{0E2B77A6-0B53-42E6-B38A-85837C998DC6}" srcOrd="4" destOrd="0" presId="urn:microsoft.com/office/officeart/2005/8/layout/cycle2"/>
    <dgm:cxn modelId="{36C07E1A-A0CA-43F2-B9D4-71562AD5BAE2}" type="presParOf" srcId="{222A63D9-8814-4305-B417-C1167EF2BA17}" destId="{5C707EF2-1A37-4AC6-A4C0-C6DAB0B7B0B6}" srcOrd="5" destOrd="0" presId="urn:microsoft.com/office/officeart/2005/8/layout/cycle2"/>
    <dgm:cxn modelId="{E39C0089-532E-4468-A078-8F8A86B46D1E}" type="presParOf" srcId="{5C707EF2-1A37-4AC6-A4C0-C6DAB0B7B0B6}" destId="{1F941DD7-0B8E-4360-9F11-25503AB5BFBC}" srcOrd="0" destOrd="0" presId="urn:microsoft.com/office/officeart/2005/8/layout/cycle2"/>
    <dgm:cxn modelId="{DDEB3FFC-A8AB-4B2E-98E6-2EEF52F22D57}" type="presParOf" srcId="{222A63D9-8814-4305-B417-C1167EF2BA17}" destId="{D5A2B40F-9160-44D2-BB9C-FED477EF4348}" srcOrd="6" destOrd="0" presId="urn:microsoft.com/office/officeart/2005/8/layout/cycle2"/>
    <dgm:cxn modelId="{0509F4F4-4AC1-4AE1-99FA-2EF05D08A9DB}" type="presParOf" srcId="{222A63D9-8814-4305-B417-C1167EF2BA17}" destId="{A15DC8C8-9EBD-41D1-BDA3-1F8125C2D493}" srcOrd="7" destOrd="0" presId="urn:microsoft.com/office/officeart/2005/8/layout/cycle2"/>
    <dgm:cxn modelId="{4A341A03-F6E6-4AC2-B091-A96D120657D4}" type="presParOf" srcId="{A15DC8C8-9EBD-41D1-BDA3-1F8125C2D493}" destId="{6D4BDCE2-22AF-4476-BFD2-0AEFDA7A4A0A}" srcOrd="0" destOrd="0" presId="urn:microsoft.com/office/officeart/2005/8/layout/cycle2"/>
    <dgm:cxn modelId="{84629E7A-BA7C-44F1-A194-BEB30AD13013}" type="presParOf" srcId="{222A63D9-8814-4305-B417-C1167EF2BA17}" destId="{924DBCE9-A717-4E77-B171-9110F82DAF69}" srcOrd="8" destOrd="0" presId="urn:microsoft.com/office/officeart/2005/8/layout/cycle2"/>
    <dgm:cxn modelId="{8E4BA784-C4F8-4C39-8921-4A1477FEAC63}" type="presParOf" srcId="{222A63D9-8814-4305-B417-C1167EF2BA17}" destId="{5FF16BBA-9DA9-474B-A4C9-6FA857971726}" srcOrd="9" destOrd="0" presId="urn:microsoft.com/office/officeart/2005/8/layout/cycle2"/>
    <dgm:cxn modelId="{2CED2986-AA48-485A-9FF2-AB18CF3D3C40}" type="presParOf" srcId="{5FF16BBA-9DA9-474B-A4C9-6FA857971726}" destId="{7164C721-4AD9-412C-94A2-5F17F5C7F5E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AFBD5F0-D068-4A55-BC4A-B381EEDD3392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2482D6F-41CF-44E1-A942-D3305161832F}">
      <dgm:prSet phldrT="[Text]"/>
      <dgm:spPr>
        <a:solidFill>
          <a:srgbClr val="FF0000"/>
        </a:solidFill>
      </dgm:spPr>
      <dgm:t>
        <a:bodyPr/>
        <a:lstStyle/>
        <a:p>
          <a:r>
            <a:rPr lang="en-GB" dirty="0" smtClean="0"/>
            <a:t>Regional Multi-Agency Meeting</a:t>
          </a:r>
          <a:endParaRPr lang="en-GB" dirty="0"/>
        </a:p>
      </dgm:t>
    </dgm:pt>
    <dgm:pt modelId="{18056D15-C529-45E2-88D1-EB9DE0F7D33F}" type="parTrans" cxnId="{97CE8A92-C284-452D-AC39-C83B7586B081}">
      <dgm:prSet/>
      <dgm:spPr/>
      <dgm:t>
        <a:bodyPr/>
        <a:lstStyle/>
        <a:p>
          <a:endParaRPr lang="en-GB"/>
        </a:p>
      </dgm:t>
    </dgm:pt>
    <dgm:pt modelId="{31E0AE37-4CCB-40D0-B6BE-1CC9157D4337}" type="sibTrans" cxnId="{97CE8A92-C284-452D-AC39-C83B7586B081}">
      <dgm:prSet/>
      <dgm:spPr/>
      <dgm:t>
        <a:bodyPr/>
        <a:lstStyle/>
        <a:p>
          <a:endParaRPr lang="en-GB"/>
        </a:p>
      </dgm:t>
    </dgm:pt>
    <dgm:pt modelId="{3E76B05D-B9C6-449A-B1E7-557D0F669835}">
      <dgm:prSet phldrT="[Text]"/>
      <dgm:spPr>
        <a:solidFill>
          <a:srgbClr val="FFC000"/>
        </a:solidFill>
      </dgm:spPr>
      <dgm:t>
        <a:bodyPr/>
        <a:lstStyle/>
        <a:p>
          <a:r>
            <a:rPr lang="en-GB" dirty="0" smtClean="0"/>
            <a:t>Strategic Advisory Group </a:t>
          </a:r>
          <a:endParaRPr lang="en-GB" dirty="0"/>
        </a:p>
      </dgm:t>
    </dgm:pt>
    <dgm:pt modelId="{EC106B43-C599-4F17-BBE4-3D3291882BED}" type="parTrans" cxnId="{F2E28122-37F2-419D-959F-F7CD1B790B48}">
      <dgm:prSet/>
      <dgm:spPr/>
      <dgm:t>
        <a:bodyPr/>
        <a:lstStyle/>
        <a:p>
          <a:endParaRPr lang="en-GB"/>
        </a:p>
      </dgm:t>
    </dgm:pt>
    <dgm:pt modelId="{F8CA99A3-1333-4FF1-9E9F-02B22784062D}" type="sibTrans" cxnId="{F2E28122-37F2-419D-959F-F7CD1B790B48}">
      <dgm:prSet/>
      <dgm:spPr/>
      <dgm:t>
        <a:bodyPr/>
        <a:lstStyle/>
        <a:p>
          <a:endParaRPr lang="en-GB"/>
        </a:p>
      </dgm:t>
    </dgm:pt>
    <dgm:pt modelId="{2FFC482D-39F0-465C-957E-2B924E944256}">
      <dgm:prSet phldrT="[Text]"/>
      <dgm:spPr>
        <a:solidFill>
          <a:srgbClr val="92D050"/>
        </a:solidFill>
      </dgm:spPr>
      <dgm:t>
        <a:bodyPr/>
        <a:lstStyle/>
        <a:p>
          <a:r>
            <a:rPr lang="en-GB" dirty="0" smtClean="0"/>
            <a:t>Trusts Implementation Groups</a:t>
          </a:r>
          <a:endParaRPr lang="en-GB" dirty="0"/>
        </a:p>
      </dgm:t>
    </dgm:pt>
    <dgm:pt modelId="{352C4560-BA25-4D4F-BA79-14963C459910}" type="parTrans" cxnId="{E6776CF3-8CBF-4123-97A1-28A926E4A458}">
      <dgm:prSet/>
      <dgm:spPr/>
      <dgm:t>
        <a:bodyPr/>
        <a:lstStyle/>
        <a:p>
          <a:endParaRPr lang="en-GB"/>
        </a:p>
      </dgm:t>
    </dgm:pt>
    <dgm:pt modelId="{BCB12AB4-32F0-4E16-AF59-FAED002C8863}" type="sibTrans" cxnId="{E6776CF3-8CBF-4123-97A1-28A926E4A458}">
      <dgm:prSet/>
      <dgm:spPr/>
      <dgm:t>
        <a:bodyPr/>
        <a:lstStyle/>
        <a:p>
          <a:endParaRPr lang="en-GB"/>
        </a:p>
      </dgm:t>
    </dgm:pt>
    <dgm:pt modelId="{ACC1BF76-2F4E-41BC-B6AD-9F4F88431FBB}">
      <dgm:prSet phldrT="[Text]"/>
      <dgm:spPr>
        <a:solidFill>
          <a:srgbClr val="00B0F0"/>
        </a:solidFill>
      </dgm:spPr>
      <dgm:t>
        <a:bodyPr/>
        <a:lstStyle/>
        <a:p>
          <a:r>
            <a:rPr lang="en-GB" dirty="0" smtClean="0"/>
            <a:t>MCA Leads Meeting</a:t>
          </a:r>
          <a:endParaRPr lang="en-GB" dirty="0"/>
        </a:p>
      </dgm:t>
    </dgm:pt>
    <dgm:pt modelId="{FFFC669E-1AD0-4E2E-B295-B2679359AAD8}" type="parTrans" cxnId="{88153503-225E-4160-A3C2-2C128427B1B2}">
      <dgm:prSet/>
      <dgm:spPr/>
      <dgm:t>
        <a:bodyPr/>
        <a:lstStyle/>
        <a:p>
          <a:endParaRPr lang="en-GB"/>
        </a:p>
      </dgm:t>
    </dgm:pt>
    <dgm:pt modelId="{8ED1D9CA-CD5F-4628-97A3-5CD2983D55A8}" type="sibTrans" cxnId="{88153503-225E-4160-A3C2-2C128427B1B2}">
      <dgm:prSet/>
      <dgm:spPr/>
      <dgm:t>
        <a:bodyPr/>
        <a:lstStyle/>
        <a:p>
          <a:endParaRPr lang="en-GB"/>
        </a:p>
      </dgm:t>
    </dgm:pt>
    <dgm:pt modelId="{4350F98A-BD40-4BD5-9B32-4D9F0FD590DA}">
      <dgm:prSet phldrT="[Text]"/>
      <dgm:spPr/>
      <dgm:t>
        <a:bodyPr/>
        <a:lstStyle/>
        <a:p>
          <a:r>
            <a:rPr lang="en-GB" dirty="0" smtClean="0"/>
            <a:t>MCA Training  group </a:t>
          </a:r>
          <a:endParaRPr lang="en-GB" dirty="0"/>
        </a:p>
      </dgm:t>
    </dgm:pt>
    <dgm:pt modelId="{5BA871A7-AF0B-4FFA-B7B2-E2B484F8CA19}" type="parTrans" cxnId="{4295EE8C-F332-40DF-B83F-0363F274782A}">
      <dgm:prSet/>
      <dgm:spPr/>
      <dgm:t>
        <a:bodyPr/>
        <a:lstStyle/>
        <a:p>
          <a:endParaRPr lang="en-GB"/>
        </a:p>
      </dgm:t>
    </dgm:pt>
    <dgm:pt modelId="{3602FF0E-4A61-43C9-A3AA-126C4197346A}" type="sibTrans" cxnId="{4295EE8C-F332-40DF-B83F-0363F274782A}">
      <dgm:prSet/>
      <dgm:spPr/>
      <dgm:t>
        <a:bodyPr/>
        <a:lstStyle/>
        <a:p>
          <a:endParaRPr lang="en-GB"/>
        </a:p>
      </dgm:t>
    </dgm:pt>
    <dgm:pt modelId="{EAFA19A2-C813-471B-A2D2-35E252EBC672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 smtClean="0"/>
            <a:t>Newsletter from DOH /Trusts </a:t>
          </a:r>
          <a:endParaRPr lang="en-US" dirty="0"/>
        </a:p>
      </dgm:t>
    </dgm:pt>
    <dgm:pt modelId="{03EDF46E-B4D6-49D5-8FEA-18731B33B455}" type="parTrans" cxnId="{00D56BCF-1359-42FF-824A-33B001EBC955}">
      <dgm:prSet/>
      <dgm:spPr/>
      <dgm:t>
        <a:bodyPr/>
        <a:lstStyle/>
        <a:p>
          <a:endParaRPr lang="en-US"/>
        </a:p>
      </dgm:t>
    </dgm:pt>
    <dgm:pt modelId="{2DC89D75-A9FD-4C07-9CDA-5221F2EBEA1E}" type="sibTrans" cxnId="{00D56BCF-1359-42FF-824A-33B001EBC955}">
      <dgm:prSet/>
      <dgm:spPr/>
      <dgm:t>
        <a:bodyPr/>
        <a:lstStyle/>
        <a:p>
          <a:endParaRPr lang="en-US"/>
        </a:p>
      </dgm:t>
    </dgm:pt>
    <dgm:pt modelId="{6BE33C9E-B121-480C-A417-AD976BE8C68E}">
      <dgm:prSet/>
      <dgm:spPr/>
      <dgm:t>
        <a:bodyPr/>
        <a:lstStyle/>
        <a:p>
          <a:r>
            <a:rPr lang="en-US" dirty="0" smtClean="0"/>
            <a:t>MCA Professional Advisor +Trusts and NIPSA Meetings</a:t>
          </a:r>
          <a:endParaRPr lang="en-US" dirty="0"/>
        </a:p>
      </dgm:t>
    </dgm:pt>
    <dgm:pt modelId="{D44D68BA-1917-4A76-986C-90CD9EC443FD}" type="parTrans" cxnId="{6C4601B1-BB16-4B98-950F-8F5BCFE5F3B3}">
      <dgm:prSet/>
      <dgm:spPr/>
      <dgm:t>
        <a:bodyPr/>
        <a:lstStyle/>
        <a:p>
          <a:endParaRPr lang="en-US"/>
        </a:p>
      </dgm:t>
    </dgm:pt>
    <dgm:pt modelId="{B4F07965-7C9D-4AAF-A447-995F591F7924}" type="sibTrans" cxnId="{6C4601B1-BB16-4B98-950F-8F5BCFE5F3B3}">
      <dgm:prSet/>
      <dgm:spPr/>
      <dgm:t>
        <a:bodyPr/>
        <a:lstStyle/>
        <a:p>
          <a:endParaRPr lang="en-US"/>
        </a:p>
      </dgm:t>
    </dgm:pt>
    <dgm:pt modelId="{E22AC471-C83F-4FF8-B942-7F20FB373073}" type="pres">
      <dgm:prSet presAssocID="{BAFBD5F0-D068-4A55-BC4A-B381EEDD339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8953CD0-6805-4E99-83EB-FE15C340859E}" type="pres">
      <dgm:prSet presAssocID="{A2482D6F-41CF-44E1-A942-D3305161832F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C9537F-FA4E-417A-ADCF-75AB2C76D072}" type="pres">
      <dgm:prSet presAssocID="{A2482D6F-41CF-44E1-A942-D3305161832F}" presName="spNode" presStyleCnt="0"/>
      <dgm:spPr/>
    </dgm:pt>
    <dgm:pt modelId="{D9E79805-D038-46FE-995D-DEEAC177A7E7}" type="pres">
      <dgm:prSet presAssocID="{31E0AE37-4CCB-40D0-B6BE-1CC9157D4337}" presName="sibTrans" presStyleLbl="sibTrans1D1" presStyleIdx="0" presStyleCnt="7"/>
      <dgm:spPr/>
      <dgm:t>
        <a:bodyPr/>
        <a:lstStyle/>
        <a:p>
          <a:endParaRPr lang="en-US"/>
        </a:p>
      </dgm:t>
    </dgm:pt>
    <dgm:pt modelId="{A9E79E41-628D-44EC-B929-6C9E335EABAC}" type="pres">
      <dgm:prSet presAssocID="{3E76B05D-B9C6-449A-B1E7-557D0F669835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777384-0FC7-4884-879C-63694C355971}" type="pres">
      <dgm:prSet presAssocID="{3E76B05D-B9C6-449A-B1E7-557D0F669835}" presName="spNode" presStyleCnt="0"/>
      <dgm:spPr/>
    </dgm:pt>
    <dgm:pt modelId="{E67CA57E-CD5C-478C-B847-1BBD15BE807B}" type="pres">
      <dgm:prSet presAssocID="{F8CA99A3-1333-4FF1-9E9F-02B22784062D}" presName="sibTrans" presStyleLbl="sibTrans1D1" presStyleIdx="1" presStyleCnt="7"/>
      <dgm:spPr/>
      <dgm:t>
        <a:bodyPr/>
        <a:lstStyle/>
        <a:p>
          <a:endParaRPr lang="en-US"/>
        </a:p>
      </dgm:t>
    </dgm:pt>
    <dgm:pt modelId="{333121C8-0E0B-40A7-9CBE-562DB3D51A50}" type="pres">
      <dgm:prSet presAssocID="{2FFC482D-39F0-465C-957E-2B924E944256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947F7C-91BB-48AA-A794-0FFB8F58B23E}" type="pres">
      <dgm:prSet presAssocID="{2FFC482D-39F0-465C-957E-2B924E944256}" presName="spNode" presStyleCnt="0"/>
      <dgm:spPr/>
    </dgm:pt>
    <dgm:pt modelId="{43F24DDD-1517-4757-BCED-027454F49088}" type="pres">
      <dgm:prSet presAssocID="{BCB12AB4-32F0-4E16-AF59-FAED002C8863}" presName="sibTrans" presStyleLbl="sibTrans1D1" presStyleIdx="2" presStyleCnt="7"/>
      <dgm:spPr/>
      <dgm:t>
        <a:bodyPr/>
        <a:lstStyle/>
        <a:p>
          <a:endParaRPr lang="en-US"/>
        </a:p>
      </dgm:t>
    </dgm:pt>
    <dgm:pt modelId="{85A4E86F-7F59-45DD-9773-D4762D0A5FA8}" type="pres">
      <dgm:prSet presAssocID="{ACC1BF76-2F4E-41BC-B6AD-9F4F88431FBB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BD74FCA-F9DC-4E6A-962A-B533124B9745}" type="pres">
      <dgm:prSet presAssocID="{ACC1BF76-2F4E-41BC-B6AD-9F4F88431FBB}" presName="spNode" presStyleCnt="0"/>
      <dgm:spPr/>
    </dgm:pt>
    <dgm:pt modelId="{64899C03-2740-47E4-912A-1123A9A1B78B}" type="pres">
      <dgm:prSet presAssocID="{8ED1D9CA-CD5F-4628-97A3-5CD2983D55A8}" presName="sibTrans" presStyleLbl="sibTrans1D1" presStyleIdx="3" presStyleCnt="7"/>
      <dgm:spPr/>
      <dgm:t>
        <a:bodyPr/>
        <a:lstStyle/>
        <a:p>
          <a:endParaRPr lang="en-US"/>
        </a:p>
      </dgm:t>
    </dgm:pt>
    <dgm:pt modelId="{EF4B2DBE-46DD-4BFC-9C27-10C1E5FE9CF4}" type="pres">
      <dgm:prSet presAssocID="{4350F98A-BD40-4BD5-9B32-4D9F0FD590DA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E15169C-DD63-43D1-AEA5-C48FCB22CEC9}" type="pres">
      <dgm:prSet presAssocID="{4350F98A-BD40-4BD5-9B32-4D9F0FD590DA}" presName="spNode" presStyleCnt="0"/>
      <dgm:spPr/>
    </dgm:pt>
    <dgm:pt modelId="{C922C4EF-94A3-4D10-A395-8D6FD798B52E}" type="pres">
      <dgm:prSet presAssocID="{3602FF0E-4A61-43C9-A3AA-126C4197346A}" presName="sibTrans" presStyleLbl="sibTrans1D1" presStyleIdx="4" presStyleCnt="7"/>
      <dgm:spPr/>
      <dgm:t>
        <a:bodyPr/>
        <a:lstStyle/>
        <a:p>
          <a:endParaRPr lang="en-US"/>
        </a:p>
      </dgm:t>
    </dgm:pt>
    <dgm:pt modelId="{5E077951-690B-4BA5-B725-5B800713B2F5}" type="pres">
      <dgm:prSet presAssocID="{EAFA19A2-C813-471B-A2D2-35E252EBC67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63DF92-3199-4BDF-871D-FC1540FFC551}" type="pres">
      <dgm:prSet presAssocID="{EAFA19A2-C813-471B-A2D2-35E252EBC672}" presName="spNode" presStyleCnt="0"/>
      <dgm:spPr/>
    </dgm:pt>
    <dgm:pt modelId="{69474961-A583-45CC-B54D-6B57B07EBF8D}" type="pres">
      <dgm:prSet presAssocID="{2DC89D75-A9FD-4C07-9CDA-5221F2EBEA1E}" presName="sibTrans" presStyleLbl="sibTrans1D1" presStyleIdx="5" presStyleCnt="7"/>
      <dgm:spPr/>
      <dgm:t>
        <a:bodyPr/>
        <a:lstStyle/>
        <a:p>
          <a:endParaRPr lang="en-US"/>
        </a:p>
      </dgm:t>
    </dgm:pt>
    <dgm:pt modelId="{8F6C10B5-256B-46A8-BE08-55A7C54AAE2A}" type="pres">
      <dgm:prSet presAssocID="{6BE33C9E-B121-480C-A417-AD976BE8C68E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55353F-C131-4CDD-93BE-639410C94695}" type="pres">
      <dgm:prSet presAssocID="{6BE33C9E-B121-480C-A417-AD976BE8C68E}" presName="spNode" presStyleCnt="0"/>
      <dgm:spPr/>
    </dgm:pt>
    <dgm:pt modelId="{44584B5D-6340-4FFD-A046-873A484BD2B1}" type="pres">
      <dgm:prSet presAssocID="{B4F07965-7C9D-4AAF-A447-995F591F7924}" presName="sibTrans" presStyleLbl="sibTrans1D1" presStyleIdx="6" presStyleCnt="7"/>
      <dgm:spPr/>
      <dgm:t>
        <a:bodyPr/>
        <a:lstStyle/>
        <a:p>
          <a:endParaRPr lang="en-US"/>
        </a:p>
      </dgm:t>
    </dgm:pt>
  </dgm:ptLst>
  <dgm:cxnLst>
    <dgm:cxn modelId="{04DFE343-BC7F-42B2-AC6D-90DF7A474D45}" type="presOf" srcId="{BAFBD5F0-D068-4A55-BC4A-B381EEDD3392}" destId="{E22AC471-C83F-4FF8-B942-7F20FB373073}" srcOrd="0" destOrd="0" presId="urn:microsoft.com/office/officeart/2005/8/layout/cycle5"/>
    <dgm:cxn modelId="{97CE8A92-C284-452D-AC39-C83B7586B081}" srcId="{BAFBD5F0-D068-4A55-BC4A-B381EEDD3392}" destId="{A2482D6F-41CF-44E1-A942-D3305161832F}" srcOrd="0" destOrd="0" parTransId="{18056D15-C529-45E2-88D1-EB9DE0F7D33F}" sibTransId="{31E0AE37-4CCB-40D0-B6BE-1CC9157D4337}"/>
    <dgm:cxn modelId="{34839B27-11EB-4F7F-9510-6A571EC6634B}" type="presOf" srcId="{2FFC482D-39F0-465C-957E-2B924E944256}" destId="{333121C8-0E0B-40A7-9CBE-562DB3D51A50}" srcOrd="0" destOrd="0" presId="urn:microsoft.com/office/officeart/2005/8/layout/cycle5"/>
    <dgm:cxn modelId="{88153503-225E-4160-A3C2-2C128427B1B2}" srcId="{BAFBD5F0-D068-4A55-BC4A-B381EEDD3392}" destId="{ACC1BF76-2F4E-41BC-B6AD-9F4F88431FBB}" srcOrd="3" destOrd="0" parTransId="{FFFC669E-1AD0-4E2E-B295-B2679359AAD8}" sibTransId="{8ED1D9CA-CD5F-4628-97A3-5CD2983D55A8}"/>
    <dgm:cxn modelId="{64DE33C6-EB62-4CE8-B84E-0FDED456A96C}" type="presOf" srcId="{4350F98A-BD40-4BD5-9B32-4D9F0FD590DA}" destId="{EF4B2DBE-46DD-4BFC-9C27-10C1E5FE9CF4}" srcOrd="0" destOrd="0" presId="urn:microsoft.com/office/officeart/2005/8/layout/cycle5"/>
    <dgm:cxn modelId="{52697B6B-CB04-4E1F-A01B-64B782AF6A4A}" type="presOf" srcId="{BCB12AB4-32F0-4E16-AF59-FAED002C8863}" destId="{43F24DDD-1517-4757-BCED-027454F49088}" srcOrd="0" destOrd="0" presId="urn:microsoft.com/office/officeart/2005/8/layout/cycle5"/>
    <dgm:cxn modelId="{FDF3F2AE-80A8-4219-9DA8-BC6F1098444A}" type="presOf" srcId="{8ED1D9CA-CD5F-4628-97A3-5CD2983D55A8}" destId="{64899C03-2740-47E4-912A-1123A9A1B78B}" srcOrd="0" destOrd="0" presId="urn:microsoft.com/office/officeart/2005/8/layout/cycle5"/>
    <dgm:cxn modelId="{B188F6AE-7902-4025-A0DA-58BF038AF249}" type="presOf" srcId="{31E0AE37-4CCB-40D0-B6BE-1CC9157D4337}" destId="{D9E79805-D038-46FE-995D-DEEAC177A7E7}" srcOrd="0" destOrd="0" presId="urn:microsoft.com/office/officeart/2005/8/layout/cycle5"/>
    <dgm:cxn modelId="{72FBD5E2-807D-4824-95AD-9DCE456F3649}" type="presOf" srcId="{A2482D6F-41CF-44E1-A942-D3305161832F}" destId="{C8953CD0-6805-4E99-83EB-FE15C340859E}" srcOrd="0" destOrd="0" presId="urn:microsoft.com/office/officeart/2005/8/layout/cycle5"/>
    <dgm:cxn modelId="{6C4601B1-BB16-4B98-950F-8F5BCFE5F3B3}" srcId="{BAFBD5F0-D068-4A55-BC4A-B381EEDD3392}" destId="{6BE33C9E-B121-480C-A417-AD976BE8C68E}" srcOrd="6" destOrd="0" parTransId="{D44D68BA-1917-4A76-986C-90CD9EC443FD}" sibTransId="{B4F07965-7C9D-4AAF-A447-995F591F7924}"/>
    <dgm:cxn modelId="{71551647-8162-495E-B355-5AAC519D9042}" type="presOf" srcId="{6BE33C9E-B121-480C-A417-AD976BE8C68E}" destId="{8F6C10B5-256B-46A8-BE08-55A7C54AAE2A}" srcOrd="0" destOrd="0" presId="urn:microsoft.com/office/officeart/2005/8/layout/cycle5"/>
    <dgm:cxn modelId="{0896336A-DF47-499C-8560-78B5ED66964E}" type="presOf" srcId="{2DC89D75-A9FD-4C07-9CDA-5221F2EBEA1E}" destId="{69474961-A583-45CC-B54D-6B57B07EBF8D}" srcOrd="0" destOrd="0" presId="urn:microsoft.com/office/officeart/2005/8/layout/cycle5"/>
    <dgm:cxn modelId="{9A3FE0A3-9855-43D4-85D0-68CB781219C6}" type="presOf" srcId="{EAFA19A2-C813-471B-A2D2-35E252EBC672}" destId="{5E077951-690B-4BA5-B725-5B800713B2F5}" srcOrd="0" destOrd="0" presId="urn:microsoft.com/office/officeart/2005/8/layout/cycle5"/>
    <dgm:cxn modelId="{00D56BCF-1359-42FF-824A-33B001EBC955}" srcId="{BAFBD5F0-D068-4A55-BC4A-B381EEDD3392}" destId="{EAFA19A2-C813-471B-A2D2-35E252EBC672}" srcOrd="5" destOrd="0" parTransId="{03EDF46E-B4D6-49D5-8FEA-18731B33B455}" sibTransId="{2DC89D75-A9FD-4C07-9CDA-5221F2EBEA1E}"/>
    <dgm:cxn modelId="{59D57072-2369-417C-8362-41B87D161ED3}" type="presOf" srcId="{B4F07965-7C9D-4AAF-A447-995F591F7924}" destId="{44584B5D-6340-4FFD-A046-873A484BD2B1}" srcOrd="0" destOrd="0" presId="urn:microsoft.com/office/officeart/2005/8/layout/cycle5"/>
    <dgm:cxn modelId="{F007EDCC-C8C3-4547-8E27-99835A1BEBA8}" type="presOf" srcId="{ACC1BF76-2F4E-41BC-B6AD-9F4F88431FBB}" destId="{85A4E86F-7F59-45DD-9773-D4762D0A5FA8}" srcOrd="0" destOrd="0" presId="urn:microsoft.com/office/officeart/2005/8/layout/cycle5"/>
    <dgm:cxn modelId="{4295EE8C-F332-40DF-B83F-0363F274782A}" srcId="{BAFBD5F0-D068-4A55-BC4A-B381EEDD3392}" destId="{4350F98A-BD40-4BD5-9B32-4D9F0FD590DA}" srcOrd="4" destOrd="0" parTransId="{5BA871A7-AF0B-4FFA-B7B2-E2B484F8CA19}" sibTransId="{3602FF0E-4A61-43C9-A3AA-126C4197346A}"/>
    <dgm:cxn modelId="{DFCF9A5D-D1EF-47D1-8D51-4F89C6F2954F}" type="presOf" srcId="{3E76B05D-B9C6-449A-B1E7-557D0F669835}" destId="{A9E79E41-628D-44EC-B929-6C9E335EABAC}" srcOrd="0" destOrd="0" presId="urn:microsoft.com/office/officeart/2005/8/layout/cycle5"/>
    <dgm:cxn modelId="{F2E28122-37F2-419D-959F-F7CD1B790B48}" srcId="{BAFBD5F0-D068-4A55-BC4A-B381EEDD3392}" destId="{3E76B05D-B9C6-449A-B1E7-557D0F669835}" srcOrd="1" destOrd="0" parTransId="{EC106B43-C599-4F17-BBE4-3D3291882BED}" sibTransId="{F8CA99A3-1333-4FF1-9E9F-02B22784062D}"/>
    <dgm:cxn modelId="{E6776CF3-8CBF-4123-97A1-28A926E4A458}" srcId="{BAFBD5F0-D068-4A55-BC4A-B381EEDD3392}" destId="{2FFC482D-39F0-465C-957E-2B924E944256}" srcOrd="2" destOrd="0" parTransId="{352C4560-BA25-4D4F-BA79-14963C459910}" sibTransId="{BCB12AB4-32F0-4E16-AF59-FAED002C8863}"/>
    <dgm:cxn modelId="{2EE0CD33-498C-4976-90D1-74BC4DD73966}" type="presOf" srcId="{3602FF0E-4A61-43C9-A3AA-126C4197346A}" destId="{C922C4EF-94A3-4D10-A395-8D6FD798B52E}" srcOrd="0" destOrd="0" presId="urn:microsoft.com/office/officeart/2005/8/layout/cycle5"/>
    <dgm:cxn modelId="{726ADA94-D295-4406-8CE6-A514BB1D360F}" type="presOf" srcId="{F8CA99A3-1333-4FF1-9E9F-02B22784062D}" destId="{E67CA57E-CD5C-478C-B847-1BBD15BE807B}" srcOrd="0" destOrd="0" presId="urn:microsoft.com/office/officeart/2005/8/layout/cycle5"/>
    <dgm:cxn modelId="{3A45F2B6-A5D7-4BB0-B9E2-B1588896DE53}" type="presParOf" srcId="{E22AC471-C83F-4FF8-B942-7F20FB373073}" destId="{C8953CD0-6805-4E99-83EB-FE15C340859E}" srcOrd="0" destOrd="0" presId="urn:microsoft.com/office/officeart/2005/8/layout/cycle5"/>
    <dgm:cxn modelId="{FAD84918-3C68-42EF-96CC-DCA5EFA0EA6C}" type="presParOf" srcId="{E22AC471-C83F-4FF8-B942-7F20FB373073}" destId="{D1C9537F-FA4E-417A-ADCF-75AB2C76D072}" srcOrd="1" destOrd="0" presId="urn:microsoft.com/office/officeart/2005/8/layout/cycle5"/>
    <dgm:cxn modelId="{2FDDCE24-118F-425B-A76A-6CD6396289AA}" type="presParOf" srcId="{E22AC471-C83F-4FF8-B942-7F20FB373073}" destId="{D9E79805-D038-46FE-995D-DEEAC177A7E7}" srcOrd="2" destOrd="0" presId="urn:microsoft.com/office/officeart/2005/8/layout/cycle5"/>
    <dgm:cxn modelId="{E7673139-6D9C-4342-A776-B1CA052FE66F}" type="presParOf" srcId="{E22AC471-C83F-4FF8-B942-7F20FB373073}" destId="{A9E79E41-628D-44EC-B929-6C9E335EABAC}" srcOrd="3" destOrd="0" presId="urn:microsoft.com/office/officeart/2005/8/layout/cycle5"/>
    <dgm:cxn modelId="{FD7C0963-3FAC-4F3A-96E2-9F7256E5C64D}" type="presParOf" srcId="{E22AC471-C83F-4FF8-B942-7F20FB373073}" destId="{45777384-0FC7-4884-879C-63694C355971}" srcOrd="4" destOrd="0" presId="urn:microsoft.com/office/officeart/2005/8/layout/cycle5"/>
    <dgm:cxn modelId="{39FD5CE7-90E4-4B0B-98B3-AC63B2D5F522}" type="presParOf" srcId="{E22AC471-C83F-4FF8-B942-7F20FB373073}" destId="{E67CA57E-CD5C-478C-B847-1BBD15BE807B}" srcOrd="5" destOrd="0" presId="urn:microsoft.com/office/officeart/2005/8/layout/cycle5"/>
    <dgm:cxn modelId="{40F0D38B-5E35-47A2-A896-CE801126768B}" type="presParOf" srcId="{E22AC471-C83F-4FF8-B942-7F20FB373073}" destId="{333121C8-0E0B-40A7-9CBE-562DB3D51A50}" srcOrd="6" destOrd="0" presId="urn:microsoft.com/office/officeart/2005/8/layout/cycle5"/>
    <dgm:cxn modelId="{5F2B5288-1D89-486D-AA42-E1EBA84A08B1}" type="presParOf" srcId="{E22AC471-C83F-4FF8-B942-7F20FB373073}" destId="{B9947F7C-91BB-48AA-A794-0FFB8F58B23E}" srcOrd="7" destOrd="0" presId="urn:microsoft.com/office/officeart/2005/8/layout/cycle5"/>
    <dgm:cxn modelId="{38AB23B0-0A67-42DE-9B1E-2EDB9D85B2E7}" type="presParOf" srcId="{E22AC471-C83F-4FF8-B942-7F20FB373073}" destId="{43F24DDD-1517-4757-BCED-027454F49088}" srcOrd="8" destOrd="0" presId="urn:microsoft.com/office/officeart/2005/8/layout/cycle5"/>
    <dgm:cxn modelId="{DF750F6A-45E5-41D3-8C47-3FBE1957275C}" type="presParOf" srcId="{E22AC471-C83F-4FF8-B942-7F20FB373073}" destId="{85A4E86F-7F59-45DD-9773-D4762D0A5FA8}" srcOrd="9" destOrd="0" presId="urn:microsoft.com/office/officeart/2005/8/layout/cycle5"/>
    <dgm:cxn modelId="{74E24396-10F3-43CC-8C1D-CBE5E3EF32FB}" type="presParOf" srcId="{E22AC471-C83F-4FF8-B942-7F20FB373073}" destId="{7BD74FCA-F9DC-4E6A-962A-B533124B9745}" srcOrd="10" destOrd="0" presId="urn:microsoft.com/office/officeart/2005/8/layout/cycle5"/>
    <dgm:cxn modelId="{5ECE637F-3A95-4B3A-9300-C19BB7713BC3}" type="presParOf" srcId="{E22AC471-C83F-4FF8-B942-7F20FB373073}" destId="{64899C03-2740-47E4-912A-1123A9A1B78B}" srcOrd="11" destOrd="0" presId="urn:microsoft.com/office/officeart/2005/8/layout/cycle5"/>
    <dgm:cxn modelId="{A1028152-59ED-48CF-BA69-123F595B1F98}" type="presParOf" srcId="{E22AC471-C83F-4FF8-B942-7F20FB373073}" destId="{EF4B2DBE-46DD-4BFC-9C27-10C1E5FE9CF4}" srcOrd="12" destOrd="0" presId="urn:microsoft.com/office/officeart/2005/8/layout/cycle5"/>
    <dgm:cxn modelId="{57AD8F7D-B939-4242-9F39-A8D6E324554D}" type="presParOf" srcId="{E22AC471-C83F-4FF8-B942-7F20FB373073}" destId="{5E15169C-DD63-43D1-AEA5-C48FCB22CEC9}" srcOrd="13" destOrd="0" presId="urn:microsoft.com/office/officeart/2005/8/layout/cycle5"/>
    <dgm:cxn modelId="{A9A11BA2-F408-41E8-91B9-C11ABB48DD51}" type="presParOf" srcId="{E22AC471-C83F-4FF8-B942-7F20FB373073}" destId="{C922C4EF-94A3-4D10-A395-8D6FD798B52E}" srcOrd="14" destOrd="0" presId="urn:microsoft.com/office/officeart/2005/8/layout/cycle5"/>
    <dgm:cxn modelId="{9560B795-C340-4097-8676-029C6EEA1297}" type="presParOf" srcId="{E22AC471-C83F-4FF8-B942-7F20FB373073}" destId="{5E077951-690B-4BA5-B725-5B800713B2F5}" srcOrd="15" destOrd="0" presId="urn:microsoft.com/office/officeart/2005/8/layout/cycle5"/>
    <dgm:cxn modelId="{427D6E4B-9264-49E7-9091-5F3BF97CCD7E}" type="presParOf" srcId="{E22AC471-C83F-4FF8-B942-7F20FB373073}" destId="{4763DF92-3199-4BDF-871D-FC1540FFC551}" srcOrd="16" destOrd="0" presId="urn:microsoft.com/office/officeart/2005/8/layout/cycle5"/>
    <dgm:cxn modelId="{D645FE88-C91D-4A03-AE67-35DD28AF0C52}" type="presParOf" srcId="{E22AC471-C83F-4FF8-B942-7F20FB373073}" destId="{69474961-A583-45CC-B54D-6B57B07EBF8D}" srcOrd="17" destOrd="0" presId="urn:microsoft.com/office/officeart/2005/8/layout/cycle5"/>
    <dgm:cxn modelId="{FA7AC534-A9C0-4167-B287-FCB38405577D}" type="presParOf" srcId="{E22AC471-C83F-4FF8-B942-7F20FB373073}" destId="{8F6C10B5-256B-46A8-BE08-55A7C54AAE2A}" srcOrd="18" destOrd="0" presId="urn:microsoft.com/office/officeart/2005/8/layout/cycle5"/>
    <dgm:cxn modelId="{CF3EFE97-837F-4556-9D03-8BDBB35921F3}" type="presParOf" srcId="{E22AC471-C83F-4FF8-B942-7F20FB373073}" destId="{9E55353F-C131-4CDD-93BE-639410C94695}" srcOrd="19" destOrd="0" presId="urn:microsoft.com/office/officeart/2005/8/layout/cycle5"/>
    <dgm:cxn modelId="{C1CDD4EF-7F90-402C-9929-CC1277499BB7}" type="presParOf" srcId="{E22AC471-C83F-4FF8-B942-7F20FB373073}" destId="{44584B5D-6340-4FFD-A046-873A484BD2B1}" srcOrd="20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659FC4-58F0-4239-9D93-672534B34EA5}">
      <dsp:nvSpPr>
        <dsp:cNvPr id="0" name=""/>
        <dsp:cNvSpPr/>
      </dsp:nvSpPr>
      <dsp:spPr>
        <a:xfrm rot="5400000">
          <a:off x="3642528" y="-513681"/>
          <a:ext cx="3620770" cy="555332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/>
            <a:t>Applications to panel – 7071</a:t>
          </a:r>
          <a:endParaRPr lang="en-GB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/>
            <a:t>Number authorised – 6173 </a:t>
          </a:r>
          <a:endParaRPr lang="en-GB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/>
            <a:t>Referrals to AG – 4568 (69%)</a:t>
          </a:r>
          <a:endParaRPr lang="en-GB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/>
            <a:t>Referrals to RT – 1805 (40%)</a:t>
          </a:r>
          <a:endParaRPr lang="en-GB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Live DOL Cases – 3258</a:t>
          </a:r>
          <a:endParaRPr lang="en-GB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/>
            <a:t>Short term detentions - 1150</a:t>
          </a:r>
          <a:endParaRPr lang="en-GB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/>
            <a:t>Live STDAs - 19</a:t>
          </a:r>
          <a:endParaRPr lang="en-GB" sz="2400" kern="1200" dirty="0"/>
        </a:p>
      </dsp:txBody>
      <dsp:txXfrm rot="-5400000">
        <a:off x="2676251" y="629347"/>
        <a:ext cx="5376575" cy="3267268"/>
      </dsp:txXfrm>
    </dsp:sp>
    <dsp:sp modelId="{0560A2D7-79CF-48B8-B88B-071EAA9BDA43}">
      <dsp:nvSpPr>
        <dsp:cNvPr id="0" name=""/>
        <dsp:cNvSpPr/>
      </dsp:nvSpPr>
      <dsp:spPr>
        <a:xfrm>
          <a:off x="23" y="0"/>
          <a:ext cx="2676227" cy="45259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800" b="1" kern="1200" dirty="0" smtClean="0"/>
            <a:t>ACTIVITY</a:t>
          </a:r>
        </a:p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800" b="1" kern="1200" dirty="0" smtClean="0"/>
            <a:t>Figure at end November 2021</a:t>
          </a:r>
          <a:endParaRPr lang="en-GB" sz="3800" kern="1200" dirty="0"/>
        </a:p>
      </dsp:txBody>
      <dsp:txXfrm>
        <a:off x="130666" y="130643"/>
        <a:ext cx="2414941" cy="42646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5C288E-5BB8-4628-B391-4B4C23DAC198}">
      <dsp:nvSpPr>
        <dsp:cNvPr id="0" name=""/>
        <dsp:cNvSpPr/>
      </dsp:nvSpPr>
      <dsp:spPr>
        <a:xfrm>
          <a:off x="4114799" y="2010352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C77A59-27F4-4D52-AAB4-8252558151BE}">
      <dsp:nvSpPr>
        <dsp:cNvPr id="0" name=""/>
        <dsp:cNvSpPr/>
      </dsp:nvSpPr>
      <dsp:spPr>
        <a:xfrm>
          <a:off x="4069079" y="2010352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F7741E-2350-4451-83DE-F937F33EC6FF}">
      <dsp:nvSpPr>
        <dsp:cNvPr id="0" name=""/>
        <dsp:cNvSpPr/>
      </dsp:nvSpPr>
      <dsp:spPr>
        <a:xfrm>
          <a:off x="1203548" y="2010352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FB2DCF-1CA0-4333-A6DA-FF7E3605068D}">
      <dsp:nvSpPr>
        <dsp:cNvPr id="0" name=""/>
        <dsp:cNvSpPr/>
      </dsp:nvSpPr>
      <dsp:spPr>
        <a:xfrm>
          <a:off x="2911803" y="807355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smtClean="0"/>
            <a:t>EXTENSIONS</a:t>
          </a:r>
          <a:endParaRPr lang="en-GB" sz="2800" kern="1200"/>
        </a:p>
      </dsp:txBody>
      <dsp:txXfrm>
        <a:off x="2911803" y="807355"/>
        <a:ext cx="2405992" cy="1202996"/>
      </dsp:txXfrm>
    </dsp:sp>
    <dsp:sp modelId="{93257305-6A2D-49B6-9D54-2955665BAE10}">
      <dsp:nvSpPr>
        <dsp:cNvPr id="0" name=""/>
        <dsp:cNvSpPr/>
      </dsp:nvSpPr>
      <dsp:spPr>
        <a:xfrm>
          <a:off x="552" y="2515610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Authorised</a:t>
          </a: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3248</a:t>
          </a:r>
          <a:endParaRPr lang="en-GB" sz="2800" kern="1200" dirty="0"/>
        </a:p>
      </dsp:txBody>
      <dsp:txXfrm>
        <a:off x="552" y="2515610"/>
        <a:ext cx="2405992" cy="1202996"/>
      </dsp:txXfrm>
    </dsp:sp>
    <dsp:sp modelId="{1A1D7868-4DCB-4BB4-9E00-8EB9D46013DB}">
      <dsp:nvSpPr>
        <dsp:cNvPr id="0" name=""/>
        <dsp:cNvSpPr/>
      </dsp:nvSpPr>
      <dsp:spPr>
        <a:xfrm>
          <a:off x="2911803" y="2515610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Referred to A.G.</a:t>
          </a: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2172 (67%)</a:t>
          </a:r>
          <a:endParaRPr lang="en-GB" sz="2800" kern="1200" dirty="0"/>
        </a:p>
      </dsp:txBody>
      <dsp:txXfrm>
        <a:off x="2911803" y="2515610"/>
        <a:ext cx="2405992" cy="1202996"/>
      </dsp:txXfrm>
    </dsp:sp>
    <dsp:sp modelId="{8A1ED859-2CF9-455F-B98A-07E51276CCFB}">
      <dsp:nvSpPr>
        <dsp:cNvPr id="0" name=""/>
        <dsp:cNvSpPr/>
      </dsp:nvSpPr>
      <dsp:spPr>
        <a:xfrm>
          <a:off x="5823054" y="2515610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Referred to R.T.</a:t>
          </a: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490 (23%) </a:t>
          </a:r>
          <a:endParaRPr lang="en-GB" sz="2800" kern="1200" dirty="0"/>
        </a:p>
      </dsp:txBody>
      <dsp:txXfrm>
        <a:off x="5823054" y="2515610"/>
        <a:ext cx="2405992" cy="12029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BC1A96-3ACC-475F-AC5C-8378228BCADB}">
      <dsp:nvSpPr>
        <dsp:cNvPr id="0" name=""/>
        <dsp:cNvSpPr/>
      </dsp:nvSpPr>
      <dsp:spPr>
        <a:xfrm>
          <a:off x="3431678" y="143"/>
          <a:ext cx="1366242" cy="1366242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err="1" smtClean="0"/>
            <a:t>Covid</a:t>
          </a:r>
          <a:endParaRPr lang="en-GB" sz="1400" kern="1200" dirty="0"/>
        </a:p>
      </dsp:txBody>
      <dsp:txXfrm>
        <a:off x="3631760" y="200225"/>
        <a:ext cx="966078" cy="966078"/>
      </dsp:txXfrm>
    </dsp:sp>
    <dsp:sp modelId="{800229AC-08DE-4845-8A80-B92FC199298D}">
      <dsp:nvSpPr>
        <dsp:cNvPr id="0" name=""/>
        <dsp:cNvSpPr/>
      </dsp:nvSpPr>
      <dsp:spPr>
        <a:xfrm rot="2160000">
          <a:off x="4754947" y="1050053"/>
          <a:ext cx="364047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4765376" y="1110177"/>
        <a:ext cx="254833" cy="276664"/>
      </dsp:txXfrm>
    </dsp:sp>
    <dsp:sp modelId="{E6A299C1-D6F2-4AD9-ABED-99EE8C98F26C}">
      <dsp:nvSpPr>
        <dsp:cNvPr id="0" name=""/>
        <dsp:cNvSpPr/>
      </dsp:nvSpPr>
      <dsp:spPr>
        <a:xfrm>
          <a:off x="5092691" y="1206939"/>
          <a:ext cx="1366242" cy="1366242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Workforce availability</a:t>
          </a:r>
          <a:endParaRPr lang="en-GB" sz="1400" kern="1200" dirty="0"/>
        </a:p>
      </dsp:txBody>
      <dsp:txXfrm>
        <a:off x="5292773" y="1407021"/>
        <a:ext cx="966078" cy="966078"/>
      </dsp:txXfrm>
    </dsp:sp>
    <dsp:sp modelId="{97CE7681-1AD8-4D83-BDED-003A77287A85}">
      <dsp:nvSpPr>
        <dsp:cNvPr id="0" name=""/>
        <dsp:cNvSpPr/>
      </dsp:nvSpPr>
      <dsp:spPr>
        <a:xfrm rot="6480000">
          <a:off x="5279747" y="2626027"/>
          <a:ext cx="364047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 rot="10800000">
        <a:off x="5351228" y="2666314"/>
        <a:ext cx="254833" cy="276664"/>
      </dsp:txXfrm>
    </dsp:sp>
    <dsp:sp modelId="{0E2B77A6-0B53-42E6-B38A-85837C998DC6}">
      <dsp:nvSpPr>
        <dsp:cNvPr id="0" name=""/>
        <dsp:cNvSpPr/>
      </dsp:nvSpPr>
      <dsp:spPr>
        <a:xfrm>
          <a:off x="4458241" y="3159577"/>
          <a:ext cx="1366242" cy="1366242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Experience of applying new legislation </a:t>
          </a:r>
          <a:endParaRPr lang="en-GB" sz="1400" kern="1200" dirty="0"/>
        </a:p>
      </dsp:txBody>
      <dsp:txXfrm>
        <a:off x="4658323" y="3359659"/>
        <a:ext cx="966078" cy="966078"/>
      </dsp:txXfrm>
    </dsp:sp>
    <dsp:sp modelId="{5C707EF2-1A37-4AC6-A4C0-C6DAB0B7B0B6}">
      <dsp:nvSpPr>
        <dsp:cNvPr id="0" name=""/>
        <dsp:cNvSpPr/>
      </dsp:nvSpPr>
      <dsp:spPr>
        <a:xfrm rot="10800000">
          <a:off x="3943079" y="3612145"/>
          <a:ext cx="364047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 rot="10800000">
        <a:off x="4052293" y="3704366"/>
        <a:ext cx="254833" cy="276664"/>
      </dsp:txXfrm>
    </dsp:sp>
    <dsp:sp modelId="{D5A2B40F-9160-44D2-BB9C-FED477EF4348}">
      <dsp:nvSpPr>
        <dsp:cNvPr id="0" name=""/>
        <dsp:cNvSpPr/>
      </dsp:nvSpPr>
      <dsp:spPr>
        <a:xfrm>
          <a:off x="2405116" y="3159577"/>
          <a:ext cx="1366242" cy="1366242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Criminal liability</a:t>
          </a:r>
          <a:endParaRPr lang="en-GB" sz="1400" kern="1200" dirty="0"/>
        </a:p>
      </dsp:txBody>
      <dsp:txXfrm>
        <a:off x="2605198" y="3359659"/>
        <a:ext cx="966078" cy="966078"/>
      </dsp:txXfrm>
    </dsp:sp>
    <dsp:sp modelId="{A15DC8C8-9EBD-41D1-BDA3-1F8125C2D493}">
      <dsp:nvSpPr>
        <dsp:cNvPr id="0" name=""/>
        <dsp:cNvSpPr/>
      </dsp:nvSpPr>
      <dsp:spPr>
        <a:xfrm rot="15120000">
          <a:off x="2592172" y="2645625"/>
          <a:ext cx="364047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 rot="10800000">
        <a:off x="2663653" y="2789780"/>
        <a:ext cx="254833" cy="276664"/>
      </dsp:txXfrm>
    </dsp:sp>
    <dsp:sp modelId="{924DBCE9-A717-4E77-B171-9110F82DAF69}">
      <dsp:nvSpPr>
        <dsp:cNvPr id="0" name=""/>
        <dsp:cNvSpPr/>
      </dsp:nvSpPr>
      <dsp:spPr>
        <a:xfrm>
          <a:off x="1770665" y="1206939"/>
          <a:ext cx="1366242" cy="1366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Training  and the need to provide additional </a:t>
          </a:r>
          <a:endParaRPr lang="en-GB" sz="1400" kern="1200" dirty="0"/>
        </a:p>
      </dsp:txBody>
      <dsp:txXfrm>
        <a:off x="1970747" y="1407021"/>
        <a:ext cx="966078" cy="966078"/>
      </dsp:txXfrm>
    </dsp:sp>
    <dsp:sp modelId="{5FF16BBA-9DA9-474B-A4C9-6FA857971726}">
      <dsp:nvSpPr>
        <dsp:cNvPr id="0" name=""/>
        <dsp:cNvSpPr/>
      </dsp:nvSpPr>
      <dsp:spPr>
        <a:xfrm rot="19440000">
          <a:off x="3093934" y="1062165"/>
          <a:ext cx="364047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3104363" y="1186483"/>
        <a:ext cx="254833" cy="2766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953CD0-6805-4E99-83EB-FE15C340859E}">
      <dsp:nvSpPr>
        <dsp:cNvPr id="0" name=""/>
        <dsp:cNvSpPr/>
      </dsp:nvSpPr>
      <dsp:spPr>
        <a:xfrm>
          <a:off x="3573326" y="3395"/>
          <a:ext cx="1082947" cy="703916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Regional Multi-Agency Meeting</a:t>
          </a:r>
          <a:endParaRPr lang="en-GB" sz="1000" kern="1200" dirty="0"/>
        </a:p>
      </dsp:txBody>
      <dsp:txXfrm>
        <a:off x="3607688" y="37757"/>
        <a:ext cx="1014223" cy="635192"/>
      </dsp:txXfrm>
    </dsp:sp>
    <dsp:sp modelId="{D9E79805-D038-46FE-995D-DEEAC177A7E7}">
      <dsp:nvSpPr>
        <dsp:cNvPr id="0" name=""/>
        <dsp:cNvSpPr/>
      </dsp:nvSpPr>
      <dsp:spPr>
        <a:xfrm>
          <a:off x="2107793" y="355353"/>
          <a:ext cx="4014012" cy="4014012"/>
        </a:xfrm>
        <a:custGeom>
          <a:avLst/>
          <a:gdLst/>
          <a:ahLst/>
          <a:cxnLst/>
          <a:rect l="0" t="0" r="0" b="0"/>
          <a:pathLst>
            <a:path>
              <a:moveTo>
                <a:pt x="2689911" y="119755"/>
              </a:moveTo>
              <a:arcTo wR="2007006" hR="2007006" stAng="17393565" swAng="77073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E79E41-628D-44EC-B929-6C9E335EABAC}">
      <dsp:nvSpPr>
        <dsp:cNvPr id="0" name=""/>
        <dsp:cNvSpPr/>
      </dsp:nvSpPr>
      <dsp:spPr>
        <a:xfrm>
          <a:off x="5142466" y="759053"/>
          <a:ext cx="1082947" cy="703916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Strategic Advisory Group </a:t>
          </a:r>
          <a:endParaRPr lang="en-GB" sz="1000" kern="1200" dirty="0"/>
        </a:p>
      </dsp:txBody>
      <dsp:txXfrm>
        <a:off x="5176828" y="793415"/>
        <a:ext cx="1014223" cy="635192"/>
      </dsp:txXfrm>
    </dsp:sp>
    <dsp:sp modelId="{E67CA57E-CD5C-478C-B847-1BBD15BE807B}">
      <dsp:nvSpPr>
        <dsp:cNvPr id="0" name=""/>
        <dsp:cNvSpPr/>
      </dsp:nvSpPr>
      <dsp:spPr>
        <a:xfrm>
          <a:off x="2107793" y="355353"/>
          <a:ext cx="4014012" cy="4014012"/>
        </a:xfrm>
        <a:custGeom>
          <a:avLst/>
          <a:gdLst/>
          <a:ahLst/>
          <a:cxnLst/>
          <a:rect l="0" t="0" r="0" b="0"/>
          <a:pathLst>
            <a:path>
              <a:moveTo>
                <a:pt x="3882933" y="1293583"/>
              </a:moveTo>
              <a:arcTo wR="2007006" hR="2007006" stAng="20350680" swAng="106340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3121C8-0E0B-40A7-9CBE-562DB3D51A50}">
      <dsp:nvSpPr>
        <dsp:cNvPr id="0" name=""/>
        <dsp:cNvSpPr/>
      </dsp:nvSpPr>
      <dsp:spPr>
        <a:xfrm>
          <a:off x="5530012" y="2457002"/>
          <a:ext cx="1082947" cy="703916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Trusts Implementation Groups</a:t>
          </a:r>
          <a:endParaRPr lang="en-GB" sz="1000" kern="1200" dirty="0"/>
        </a:p>
      </dsp:txBody>
      <dsp:txXfrm>
        <a:off x="5564374" y="2491364"/>
        <a:ext cx="1014223" cy="635192"/>
      </dsp:txXfrm>
    </dsp:sp>
    <dsp:sp modelId="{43F24DDD-1517-4757-BCED-027454F49088}">
      <dsp:nvSpPr>
        <dsp:cNvPr id="0" name=""/>
        <dsp:cNvSpPr/>
      </dsp:nvSpPr>
      <dsp:spPr>
        <a:xfrm>
          <a:off x="2107793" y="355353"/>
          <a:ext cx="4014012" cy="4014012"/>
        </a:xfrm>
        <a:custGeom>
          <a:avLst/>
          <a:gdLst/>
          <a:ahLst/>
          <a:cxnLst/>
          <a:rect l="0" t="0" r="0" b="0"/>
          <a:pathLst>
            <a:path>
              <a:moveTo>
                <a:pt x="3778600" y="2950152"/>
              </a:moveTo>
              <a:arcTo wR="2007006" hR="2007006" stAng="1681774" swAng="83436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A4E86F-7F59-45DD-9773-D4762D0A5FA8}">
      <dsp:nvSpPr>
        <dsp:cNvPr id="0" name=""/>
        <dsp:cNvSpPr/>
      </dsp:nvSpPr>
      <dsp:spPr>
        <a:xfrm>
          <a:off x="4444133" y="3818651"/>
          <a:ext cx="1082947" cy="703916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MCA Leads Meeting</a:t>
          </a:r>
          <a:endParaRPr lang="en-GB" sz="1000" kern="1200" dirty="0"/>
        </a:p>
      </dsp:txBody>
      <dsp:txXfrm>
        <a:off x="4478495" y="3853013"/>
        <a:ext cx="1014223" cy="635192"/>
      </dsp:txXfrm>
    </dsp:sp>
    <dsp:sp modelId="{64899C03-2740-47E4-912A-1123A9A1B78B}">
      <dsp:nvSpPr>
        <dsp:cNvPr id="0" name=""/>
        <dsp:cNvSpPr/>
      </dsp:nvSpPr>
      <dsp:spPr>
        <a:xfrm>
          <a:off x="2107793" y="355353"/>
          <a:ext cx="4014012" cy="4014012"/>
        </a:xfrm>
        <a:custGeom>
          <a:avLst/>
          <a:gdLst/>
          <a:ahLst/>
          <a:cxnLst/>
          <a:rect l="0" t="0" r="0" b="0"/>
          <a:pathLst>
            <a:path>
              <a:moveTo>
                <a:pt x="2205775" y="4004145"/>
              </a:moveTo>
              <a:arcTo wR="2007006" hR="2007006" stAng="5058974" swAng="68205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4B2DBE-46DD-4BFC-9C27-10C1E5FE9CF4}">
      <dsp:nvSpPr>
        <dsp:cNvPr id="0" name=""/>
        <dsp:cNvSpPr/>
      </dsp:nvSpPr>
      <dsp:spPr>
        <a:xfrm>
          <a:off x="2702518" y="3818651"/>
          <a:ext cx="1082947" cy="7039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MCA Training  group </a:t>
          </a:r>
          <a:endParaRPr lang="en-GB" sz="1000" kern="1200" dirty="0"/>
        </a:p>
      </dsp:txBody>
      <dsp:txXfrm>
        <a:off x="2736880" y="3853013"/>
        <a:ext cx="1014223" cy="635192"/>
      </dsp:txXfrm>
    </dsp:sp>
    <dsp:sp modelId="{C922C4EF-94A3-4D10-A395-8D6FD798B52E}">
      <dsp:nvSpPr>
        <dsp:cNvPr id="0" name=""/>
        <dsp:cNvSpPr/>
      </dsp:nvSpPr>
      <dsp:spPr>
        <a:xfrm>
          <a:off x="2107793" y="355353"/>
          <a:ext cx="4014012" cy="4014012"/>
        </a:xfrm>
        <a:custGeom>
          <a:avLst/>
          <a:gdLst/>
          <a:ahLst/>
          <a:cxnLst/>
          <a:rect l="0" t="0" r="0" b="0"/>
          <a:pathLst>
            <a:path>
              <a:moveTo>
                <a:pt x="514002" y="3348278"/>
              </a:moveTo>
              <a:arcTo wR="2007006" hR="2007006" stAng="8283862" swAng="83436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077951-690B-4BA5-B725-5B800713B2F5}">
      <dsp:nvSpPr>
        <dsp:cNvPr id="0" name=""/>
        <dsp:cNvSpPr/>
      </dsp:nvSpPr>
      <dsp:spPr>
        <a:xfrm>
          <a:off x="1616639" y="2457002"/>
          <a:ext cx="1082947" cy="703916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Newsletter from DOH /Trusts </a:t>
          </a:r>
          <a:endParaRPr lang="en-US" sz="1000" kern="1200" dirty="0"/>
        </a:p>
      </dsp:txBody>
      <dsp:txXfrm>
        <a:off x="1651001" y="2491364"/>
        <a:ext cx="1014223" cy="635192"/>
      </dsp:txXfrm>
    </dsp:sp>
    <dsp:sp modelId="{69474961-A583-45CC-B54D-6B57B07EBF8D}">
      <dsp:nvSpPr>
        <dsp:cNvPr id="0" name=""/>
        <dsp:cNvSpPr/>
      </dsp:nvSpPr>
      <dsp:spPr>
        <a:xfrm>
          <a:off x="2107793" y="355353"/>
          <a:ext cx="4014012" cy="4014012"/>
        </a:xfrm>
        <a:custGeom>
          <a:avLst/>
          <a:gdLst/>
          <a:ahLst/>
          <a:cxnLst/>
          <a:rect l="0" t="0" r="0" b="0"/>
          <a:pathLst>
            <a:path>
              <a:moveTo>
                <a:pt x="2934" y="1898518"/>
              </a:moveTo>
              <a:arcTo wR="2007006" hR="2007006" stAng="10985916" swAng="106340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6C10B5-256B-46A8-BE08-55A7C54AAE2A}">
      <dsp:nvSpPr>
        <dsp:cNvPr id="0" name=""/>
        <dsp:cNvSpPr/>
      </dsp:nvSpPr>
      <dsp:spPr>
        <a:xfrm>
          <a:off x="2004185" y="759053"/>
          <a:ext cx="1082947" cy="7039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MCA Professional Advisor +Trusts and NIPSA Meetings</a:t>
          </a:r>
          <a:endParaRPr lang="en-US" sz="1000" kern="1200" dirty="0"/>
        </a:p>
      </dsp:txBody>
      <dsp:txXfrm>
        <a:off x="2038547" y="793415"/>
        <a:ext cx="1014223" cy="635192"/>
      </dsp:txXfrm>
    </dsp:sp>
    <dsp:sp modelId="{44584B5D-6340-4FFD-A046-873A484BD2B1}">
      <dsp:nvSpPr>
        <dsp:cNvPr id="0" name=""/>
        <dsp:cNvSpPr/>
      </dsp:nvSpPr>
      <dsp:spPr>
        <a:xfrm>
          <a:off x="2107793" y="355353"/>
          <a:ext cx="4014012" cy="4014012"/>
        </a:xfrm>
        <a:custGeom>
          <a:avLst/>
          <a:gdLst/>
          <a:ahLst/>
          <a:cxnLst/>
          <a:rect l="0" t="0" r="0" b="0"/>
          <a:pathLst>
            <a:path>
              <a:moveTo>
                <a:pt x="921612" y="318813"/>
              </a:moveTo>
              <a:arcTo wR="2007006" hR="2007006" stAng="14235704" swAng="77073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64B0B5-2559-49E9-9094-83E2D07D4C21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7AC600-5B9D-4452-90CD-9508C02BD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54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AC600-5B9D-4452-90CD-9508C02BD12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056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9ED96-634A-4F43-B57E-96B5693C09F6}" type="datetime1">
              <a:rPr lang="en-GB" smtClean="0"/>
              <a:t>13/12/2021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3AAD-A336-4C62-ADD8-772D979702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00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774AD-493E-4CE2-9FAF-A75EFCA1188E}" type="datetime1">
              <a:rPr lang="en-GB" smtClean="0"/>
              <a:t>13/12/2021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3AAD-A336-4C62-ADD8-772D979702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381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548A3-A125-42FD-B04A-2B181AD4FF07}" type="datetime1">
              <a:rPr lang="en-GB" smtClean="0"/>
              <a:t>13/12/2021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3AAD-A336-4C62-ADD8-772D979702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56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23A0-3474-4FB3-964B-64EEC4CA9868}" type="datetime1">
              <a:rPr lang="en-GB" smtClean="0"/>
              <a:t>13/12/2021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3AAD-A336-4C62-ADD8-772D979702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70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E43C-27C2-4C37-982C-7BE2CD043BC9}" type="datetime1">
              <a:rPr lang="en-GB" smtClean="0"/>
              <a:t>13/12/2021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3AAD-A336-4C62-ADD8-772D979702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694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A309-7036-4BD5-A9C1-B3374DC43697}" type="datetime1">
              <a:rPr lang="en-GB" smtClean="0"/>
              <a:t>13/12/2021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3AAD-A336-4C62-ADD8-772D979702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410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EBA45-57DD-4E4D-98DC-A0F077F0A84F}" type="datetime1">
              <a:rPr lang="en-GB" smtClean="0"/>
              <a:t>13/12/2021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3AAD-A336-4C62-ADD8-772D979702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988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7996-CB18-4418-A68D-D8FF34CCB6BE}" type="datetime1">
              <a:rPr lang="en-GB" smtClean="0"/>
              <a:t>13/12/2021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3AAD-A336-4C62-ADD8-772D979702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449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057DF-EE1B-4251-B190-B8D158995B94}" type="datetime1">
              <a:rPr lang="en-GB" smtClean="0"/>
              <a:t>13/12/2021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3AAD-A336-4C62-ADD8-772D979702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650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4EEC-9CAA-4226-8E74-D75A10B50B32}" type="datetime1">
              <a:rPr lang="en-GB" smtClean="0"/>
              <a:t>13/12/2021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3AAD-A336-4C62-ADD8-772D979702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376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695A-44FE-41F6-91B8-E1CCCDCC62F2}" type="datetime1">
              <a:rPr lang="en-GB" smtClean="0"/>
              <a:t>13/12/2021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F3AAD-A336-4C62-ADD8-772D979702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198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5982D-3EE8-4EEC-88F3-9318F25E2B9C}" type="datetime1">
              <a:rPr lang="en-GB" smtClean="0"/>
              <a:t>13/12/2021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F3AAD-A336-4C62-ADD8-772D979702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680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Mental Capacity Act </a:t>
            </a:r>
            <a:br>
              <a:rPr lang="en-GB" dirty="0" smtClean="0"/>
            </a:br>
            <a:r>
              <a:rPr lang="en-GB" dirty="0" smtClean="0"/>
              <a:t>Deprivation </a:t>
            </a:r>
            <a:r>
              <a:rPr lang="en-GB" dirty="0"/>
              <a:t>of </a:t>
            </a:r>
            <a:r>
              <a:rPr lang="en-GB" dirty="0" smtClean="0"/>
              <a:t>Liberty</a:t>
            </a:r>
            <a:br>
              <a:rPr lang="en-GB" dirty="0" smtClean="0"/>
            </a:br>
            <a:r>
              <a:rPr lang="en-GB" dirty="0"/>
              <a:t>Lunchtime Seminar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13 December 2021 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501008"/>
            <a:ext cx="6400800" cy="2886960"/>
          </a:xfrm>
        </p:spPr>
        <p:txBody>
          <a:bodyPr>
            <a:noAutofit/>
          </a:bodyPr>
          <a:lstStyle/>
          <a:p>
            <a:r>
              <a:rPr lang="en-GB" sz="2700" dirty="0" smtClean="0"/>
              <a:t>Phil Hughes MBE , MCA Professional Advisor</a:t>
            </a:r>
          </a:p>
          <a:p>
            <a:r>
              <a:rPr lang="en-GB" sz="2700" dirty="0" smtClean="0"/>
              <a:t>Keith Johnston MCA Co-Ordinator /ASW NHSCT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19" y="194091"/>
            <a:ext cx="1380753" cy="975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17" y="5234569"/>
            <a:ext cx="1427634" cy="1153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3479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Objectives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By the end of the session participants will have </a:t>
            </a:r>
          </a:p>
          <a:p>
            <a:pPr marL="0" indent="0">
              <a:buNone/>
            </a:pPr>
            <a:r>
              <a:rPr lang="en-GB" dirty="0" smtClean="0"/>
              <a:t>a better understanding of:-</a:t>
            </a:r>
          </a:p>
          <a:p>
            <a:pPr marL="0" indent="0">
              <a:buNone/>
            </a:pPr>
            <a:r>
              <a:rPr lang="en-GB" dirty="0" smtClean="0"/>
              <a:t>Mental Capacity Act </a:t>
            </a:r>
          </a:p>
          <a:p>
            <a:r>
              <a:rPr lang="en-US" dirty="0"/>
              <a:t>Stages involved in </a:t>
            </a:r>
            <a:r>
              <a:rPr lang="en-US" dirty="0" smtClean="0"/>
              <a:t>authorisation of a </a:t>
            </a:r>
            <a:r>
              <a:rPr lang="en-US" dirty="0"/>
              <a:t>Deprivation of </a:t>
            </a:r>
            <a:r>
              <a:rPr lang="en-US" dirty="0" smtClean="0"/>
              <a:t>Liberty </a:t>
            </a:r>
          </a:p>
          <a:p>
            <a:r>
              <a:rPr lang="en-GB" dirty="0" smtClean="0"/>
              <a:t>Level of activity across the Region </a:t>
            </a:r>
          </a:p>
          <a:p>
            <a:r>
              <a:rPr lang="en-GB" dirty="0" smtClean="0"/>
              <a:t>Challenges </a:t>
            </a:r>
            <a:r>
              <a:rPr lang="en-GB" dirty="0"/>
              <a:t>in the </a:t>
            </a:r>
            <a:r>
              <a:rPr lang="en-GB" dirty="0" smtClean="0"/>
              <a:t>system </a:t>
            </a:r>
          </a:p>
          <a:p>
            <a:r>
              <a:rPr lang="en-GB" dirty="0" smtClean="0"/>
              <a:t>Processes </a:t>
            </a:r>
            <a:r>
              <a:rPr lang="en-GB" dirty="0"/>
              <a:t>established </a:t>
            </a:r>
            <a:endParaRPr lang="en-GB" dirty="0" smtClean="0"/>
          </a:p>
          <a:p>
            <a:r>
              <a:rPr lang="en-GB" dirty="0" smtClean="0"/>
              <a:t>Learning across the system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384300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2527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81892"/>
            <a:ext cx="8229600" cy="1630801"/>
          </a:xfrm>
        </p:spPr>
        <p:txBody>
          <a:bodyPr>
            <a:noAutofit/>
          </a:bodyPr>
          <a:lstStyle/>
          <a:p>
            <a:r>
              <a:rPr lang="en-US" sz="3200" dirty="0" smtClean="0"/>
              <a:t>          Where a referral to the Review Tribunal sits </a:t>
            </a:r>
            <a:r>
              <a:rPr lang="en-US" sz="3200" dirty="0"/>
              <a:t>in relation to the other processes under MCA</a:t>
            </a:r>
            <a:br>
              <a:rPr lang="en-US" sz="3200" dirty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r>
              <a:rPr lang="en-US" dirty="0" smtClean="0"/>
              <a:t>Form 1 – capacity assessment </a:t>
            </a:r>
          </a:p>
          <a:p>
            <a:r>
              <a:rPr lang="en-US" dirty="0" smtClean="0"/>
              <a:t>Form 2 – Best Interests</a:t>
            </a:r>
          </a:p>
          <a:p>
            <a:r>
              <a:rPr lang="en-US" dirty="0" smtClean="0"/>
              <a:t>Form 4 – Care Plan</a:t>
            </a:r>
          </a:p>
          <a:p>
            <a:r>
              <a:rPr lang="en-US" dirty="0" smtClean="0"/>
              <a:t>Form 6 – Medical Report</a:t>
            </a:r>
          </a:p>
          <a:p>
            <a:r>
              <a:rPr lang="en-US" dirty="0" smtClean="0"/>
              <a:t>Form 5 – Application to Panel</a:t>
            </a:r>
          </a:p>
          <a:p>
            <a:r>
              <a:rPr lang="en-US" dirty="0" smtClean="0"/>
              <a:t>Form 7 – Referral to Review Tribuna</a:t>
            </a:r>
            <a:r>
              <a:rPr lang="en-US" dirty="0"/>
              <a:t>l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19" y="194091"/>
            <a:ext cx="1380753" cy="975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4521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636287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04601"/>
            <a:ext cx="1427634" cy="1153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61950"/>
            <a:ext cx="2592734" cy="466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19" y="194091"/>
            <a:ext cx="1380753" cy="975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0102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190269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61950"/>
            <a:ext cx="2592734" cy="466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19" y="194091"/>
            <a:ext cx="1380753" cy="975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40" y="5517232"/>
            <a:ext cx="1427634" cy="1153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8991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en-GB" dirty="0" smtClean="0"/>
              <a:t>      Challenges in the system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21462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384300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4682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Systems established to support the implementation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969378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6375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Learning Across the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Agreed regional flow chart to support decision making</a:t>
            </a:r>
          </a:p>
          <a:p>
            <a:r>
              <a:rPr lang="en-GB" dirty="0" smtClean="0"/>
              <a:t>Agreed use of the emergency provision</a:t>
            </a:r>
          </a:p>
          <a:p>
            <a:r>
              <a:rPr lang="en-GB" dirty="0" smtClean="0"/>
              <a:t>Threshold for a referral to AG</a:t>
            </a:r>
          </a:p>
          <a:p>
            <a:r>
              <a:rPr lang="en-US" dirty="0"/>
              <a:t>Correspondence to Care providers + regional registers / FAQs</a:t>
            </a:r>
          </a:p>
          <a:p>
            <a:r>
              <a:rPr lang="en-GB" dirty="0" smtClean="0"/>
              <a:t>Rule 6 template </a:t>
            </a:r>
          </a:p>
          <a:p>
            <a:r>
              <a:rPr lang="en-GB" dirty="0" smtClean="0"/>
              <a:t>Training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19" y="194091"/>
            <a:ext cx="1380753" cy="975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811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marL="0" indent="0" algn="ctr">
              <a:buNone/>
            </a:pPr>
            <a:r>
              <a:rPr lang="en-GB" sz="8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THANK YOU</a:t>
            </a:r>
          </a:p>
          <a:p>
            <a:endParaRPr lang="en-GB" sz="8800" i="1" dirty="0"/>
          </a:p>
          <a:p>
            <a:pPr algn="ctr"/>
            <a:r>
              <a:rPr lang="en-GB" dirty="0" smtClean="0"/>
              <a:t>ANY QUESTIONS</a:t>
            </a:r>
            <a:endParaRPr lang="en-GB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61950"/>
            <a:ext cx="2592734" cy="466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19" y="194091"/>
            <a:ext cx="1380753" cy="975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40" y="5517232"/>
            <a:ext cx="1427634" cy="1153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9578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</TotalTime>
  <Words>272</Words>
  <Application>Microsoft Office PowerPoint</Application>
  <PresentationFormat>On-screen Show (4:3)</PresentationFormat>
  <Paragraphs>63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Mental Capacity Act  Deprivation of Liberty Lunchtime Seminar  13 December 2021 </vt:lpstr>
      <vt:lpstr>Objectives </vt:lpstr>
      <vt:lpstr>          Where a referral to the Review Tribunal sits in relation to the other processes under MCA </vt:lpstr>
      <vt:lpstr>PowerPoint Presentation</vt:lpstr>
      <vt:lpstr>PowerPoint Presentation</vt:lpstr>
      <vt:lpstr>      Challenges in the system </vt:lpstr>
      <vt:lpstr>Systems established to support the implementation</vt:lpstr>
      <vt:lpstr>Learning Across the system</vt:lpstr>
      <vt:lpstr>PowerPoint Presentation</vt:lpstr>
    </vt:vector>
  </TitlesOfParts>
  <Company>NHSCT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Hughes2, Phil</dc:creator>
  <cp:lastModifiedBy>Alison Shaw</cp:lastModifiedBy>
  <cp:revision>64</cp:revision>
  <cp:lastPrinted>2020-12-15T11:40:20Z</cp:lastPrinted>
  <dcterms:created xsi:type="dcterms:W3CDTF">2020-12-08T13:03:58Z</dcterms:created>
  <dcterms:modified xsi:type="dcterms:W3CDTF">2021-12-13T08:39:15Z</dcterms:modified>
</cp:coreProperties>
</file>