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4"/>
    <p:sldMasterId id="2147483697" r:id="rId5"/>
    <p:sldMasterId id="2147483720" r:id="rId6"/>
  </p:sldMasterIdLst>
  <p:notesMasterIdLst>
    <p:notesMasterId r:id="rId12"/>
  </p:notesMasterIdLst>
  <p:handoutMasterIdLst>
    <p:handoutMasterId r:id="rId13"/>
  </p:handoutMasterIdLst>
  <p:sldIdLst>
    <p:sldId id="1880" r:id="rId7"/>
    <p:sldId id="1971" r:id="rId8"/>
    <p:sldId id="1972" r:id="rId9"/>
    <p:sldId id="1973" r:id="rId10"/>
    <p:sldId id="1970" r:id="rId11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ck on Track" id="{D00C39E2-C87D-4028-BCC4-2401FC453F5C}">
          <p14:sldIdLst>
            <p14:sldId id="1880"/>
            <p14:sldId id="1971"/>
            <p14:sldId id="1972"/>
            <p14:sldId id="1973"/>
            <p14:sldId id="19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FB93B25-B825-6626-7D64-6A5D2BA7FAB6}" name="Ryan Naranjo" initials="RN" userId="S::Ryan.Naranjo@ey-seren.com::2499a716-3a13-467b-9343-8ac7bc7db1dc" providerId="AD"/>
  <p188:author id="{CCB9892A-4C21-F08A-1862-E05C55B1753E}" name="Maryse Godden" initials="MG" userId="S::maryse.godden@maps.org.uk::69ed8a27-16a5-4830-900a-b6d8a73fc823" providerId="AD"/>
  <p188:author id="{125DBE30-3965-628B-853D-AE7D73FEB0AB}" name="Joe Hayes" initials="JH" userId="S::joe.hayes@ey-seren.com::b5916ceb-a95a-4b75-8734-5892a143b21c" providerId="AD"/>
  <p188:author id="{BEC33435-CE7D-3BB7-3E19-7316621EC513}" name="Jackie Spencer" initials="JS" userId="S::jackie.spencer@maps.org.uk::557267ee-bd93-4353-a4be-9e5becb8e7f7" providerId="AD"/>
  <p188:author id="{ACFEC53C-FF28-5AC8-709E-9EF893773266}" name="Anna Hristova" initials="AH" userId="S::ahristova_uk.ey.com#ext#@mapsorg.onmicrosoft.com::4d561943-020c-4ebe-bae6-a120d7088caa" providerId="AD"/>
  <p188:author id="{7BD84D45-CD8E-8C26-EF61-EFCB0469747E}" name="Danielle Ferguson" initials="DF" userId="S::danielle.ferguson@maps.org.uk::a4ac76d3-a1b4-40b9-9661-6ba721550877" providerId="AD"/>
  <p188:author id="{89615C5E-F6D5-9A5A-C9F6-41D8ED5EA84F}" name="Ellen Monaghan" initials="EM" userId="S::Ellen.Monaghan@maps.org.uk::606e8785-8667-4c70-8c00-c044c0fbe4fb" providerId="AD"/>
  <p188:author id="{9033DE83-E577-1DB6-C0B1-ECC1F67A802F}" name="meri" initials="me" userId="S::meri_nalla.co.uk#ext#@mapsorg.onmicrosoft.com::9cee141a-aee5-410f-b4e1-b212935ebe46" providerId="AD"/>
  <p188:author id="{32BC1E8A-97BA-9B7F-6447-B3719871F242}" name=" " initials="" userId="S::meri@nalla.co.uk::9cee141a-aee5-410f-b4e1-b212935ebe46" providerId="AD"/>
  <p188:author id="{F00ECD97-8976-8EB3-238B-1B3C9F758682}" name="Caroline Laws" initials="CL" userId="S::caroline.laws@maps.org.uk::817411ef-bad5-4c70-974b-46742d3afc51" providerId="AD"/>
  <p188:author id="{7B065999-9CA0-CE00-C190-6BCE56ECB261}" name="Caroline Laws" initials="CL" userId="S::Caroline.Laws@maps.org.uk::817411ef-bad5-4c70-974b-46742d3afc51" providerId="AD"/>
  <p188:author id="{906189A1-78DF-BE4D-82AD-C31F217FEAB3}" name="Janine Maher" initials="JM" userId="S::janine.maher@maps.org.uk::3e30991f-37ce-4d6f-9c5b-ef9b84be3dff" providerId="AD"/>
  <p188:author id="{BC48FAA6-DAC1-A44F-0A01-83532340FD01}" name="Ryan Naranjo" initials="RN" userId="S::ryan.naranjo_uk.ey.com#ext#@mapsorg.onmicrosoft.com::aafe1eca-823b-479e-b8eb-d3fdd6721ac9" providerId="AD"/>
  <p188:author id="{183E33B7-7A8C-237D-2C39-B40FD4907CFA}" name="Danielle Ferguson" initials="DF" userId="S::Danielle.Ferguson@maps.org.uk::a4ac76d3-a1b4-40b9-9661-6ba721550877" providerId="AD"/>
  <p188:author id="{CEC40FD4-DCC4-DBB0-90A3-F279E653DCC3}" name="Anna Hristova" initials="AH" userId="S::ahristova@uk.ey.com::e70fe700-d4cc-4b3d-8ae7-5626e77fcb36" providerId="AD"/>
  <p188:author id="{12C98DEA-B536-2C4F-198E-C44DA2C0E4F9}" name="Tiana Pathmanathan" initials="TP" userId="S::Tiana.Pathmanathan@maps.org.uk::7f279b6d-23f6-4870-8d53-e98545a4b10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nna Hristova" initials="AH" lastIdx="6" clrIdx="6">
    <p:extLst>
      <p:ext uri="{19B8F6BF-5375-455C-9EA6-DF929625EA0E}">
        <p15:presenceInfo xmlns:p15="http://schemas.microsoft.com/office/powerpoint/2012/main" userId="S::ahristova@uk.ey.com::e70fe700-d4cc-4b3d-8ae7-5626e77fcb36" providerId="AD"/>
      </p:ext>
    </p:extLst>
  </p:cmAuthor>
  <p:cmAuthor id="1" name="Patrick Theseira" initials="PT" lastIdx="5" clrIdx="0">
    <p:extLst>
      <p:ext uri="{19B8F6BF-5375-455C-9EA6-DF929625EA0E}">
        <p15:presenceInfo xmlns:p15="http://schemas.microsoft.com/office/powerpoint/2012/main" userId="S-1-12-1-2163485903-1147454697-854168710-2672472190" providerId="AD"/>
      </p:ext>
    </p:extLst>
  </p:cmAuthor>
  <p:cmAuthor id="8" name="Tim Horsfield" initials="TH" lastIdx="2" clrIdx="7">
    <p:extLst>
      <p:ext uri="{19B8F6BF-5375-455C-9EA6-DF929625EA0E}">
        <p15:presenceInfo xmlns:p15="http://schemas.microsoft.com/office/powerpoint/2012/main" userId="S::tim.horsfield@maps.org.uk::1db3254e-5e57-49a6-8cb0-8568e4cbacf6" providerId="AD"/>
      </p:ext>
    </p:extLst>
  </p:cmAuthor>
  <p:cmAuthor id="2" name="Daniel Kelly" initials="DK" lastIdx="5" clrIdx="1">
    <p:extLst>
      <p:ext uri="{19B8F6BF-5375-455C-9EA6-DF929625EA0E}">
        <p15:presenceInfo xmlns:p15="http://schemas.microsoft.com/office/powerpoint/2012/main" userId="S-1-12-1-2062977475-1320199002-1198791554-720299735" providerId="AD"/>
      </p:ext>
    </p:extLst>
  </p:cmAuthor>
  <p:cmAuthor id="9" name="Will Shaw" initials="WS" lastIdx="1" clrIdx="8">
    <p:extLst>
      <p:ext uri="{19B8F6BF-5375-455C-9EA6-DF929625EA0E}">
        <p15:presenceInfo xmlns:p15="http://schemas.microsoft.com/office/powerpoint/2012/main" userId="S::will.shaw@ey-seren.com::d881ef41-c698-4f57-8255-31883ee1b2d5" providerId="AD"/>
      </p:ext>
    </p:extLst>
  </p:cmAuthor>
  <p:cmAuthor id="3" name="Caroline Laws" initials="CL" lastIdx="3" clrIdx="2">
    <p:extLst>
      <p:ext uri="{19B8F6BF-5375-455C-9EA6-DF929625EA0E}">
        <p15:presenceInfo xmlns:p15="http://schemas.microsoft.com/office/powerpoint/2012/main" userId="S::caroline.laws@maps.org.uk::817411ef-bad5-4c70-974b-46742d3afc51" providerId="AD"/>
      </p:ext>
    </p:extLst>
  </p:cmAuthor>
  <p:cmAuthor id="10" name="Ryan Naranjo" initials="RN" lastIdx="11" clrIdx="9">
    <p:extLst>
      <p:ext uri="{19B8F6BF-5375-455C-9EA6-DF929625EA0E}">
        <p15:presenceInfo xmlns:p15="http://schemas.microsoft.com/office/powerpoint/2012/main" userId="S::Ryan.Naranjo@uk.ey.com::2499a716-3a13-467b-9343-8ac7bc7db1dc" providerId="AD"/>
      </p:ext>
    </p:extLst>
  </p:cmAuthor>
  <p:cmAuthor id="4" name="Paul Taylor" initials="PT" lastIdx="3" clrIdx="3">
    <p:extLst>
      <p:ext uri="{19B8F6BF-5375-455C-9EA6-DF929625EA0E}">
        <p15:presenceInfo xmlns:p15="http://schemas.microsoft.com/office/powerpoint/2012/main" userId="S::paul.taylor@maps.org.uk::b76ccc73-3a4a-4787-9f8a-b47d6db9915b" providerId="AD"/>
      </p:ext>
    </p:extLst>
  </p:cmAuthor>
  <p:cmAuthor id="11" name="Audrey Mifsud" initials="AM" lastIdx="6" clrIdx="10">
    <p:extLst>
      <p:ext uri="{19B8F6BF-5375-455C-9EA6-DF929625EA0E}">
        <p15:presenceInfo xmlns:p15="http://schemas.microsoft.com/office/powerpoint/2012/main" userId="S::audrey.mifsud@ey-seren.com::c6fce0f9-ddda-44b6-b768-e93f9e50ce8a" providerId="AD"/>
      </p:ext>
    </p:extLst>
  </p:cmAuthor>
  <p:cmAuthor id="5" name="Hema Majra" initials="HM" lastIdx="10" clrIdx="4">
    <p:extLst>
      <p:ext uri="{19B8F6BF-5375-455C-9EA6-DF929625EA0E}">
        <p15:presenceInfo xmlns:p15="http://schemas.microsoft.com/office/powerpoint/2012/main" userId="S::hema.majra@maps.org.uk::0200994b-b62e-47a7-a2d8-87eddb7894b4" providerId="AD"/>
      </p:ext>
    </p:extLst>
  </p:cmAuthor>
  <p:cmAuthor id="6" name="Eileen Pevreall" initials="EP" lastIdx="1" clrIdx="5">
    <p:extLst>
      <p:ext uri="{19B8F6BF-5375-455C-9EA6-DF929625EA0E}">
        <p15:presenceInfo xmlns:p15="http://schemas.microsoft.com/office/powerpoint/2012/main" userId="S::eileen.pevreall@maps.org.uk::e2d08024-5c17-4643-a131-b91dc4e772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FFFFF"/>
    <a:srgbClr val="C82A87"/>
    <a:srgbClr val="0F19A0"/>
    <a:srgbClr val="FF6699"/>
    <a:srgbClr val="143960"/>
    <a:srgbClr val="D4D4D4"/>
    <a:srgbClr val="000000"/>
    <a:srgbClr val="001E97"/>
    <a:srgbClr val="FBC7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0EC6ED-A52E-4B82-B976-8BA353544016}" v="19" dt="2022-05-20T14:15:09.6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05" y="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D098B80-C011-4187-B320-0E12D92466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471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9FA60A-F473-4759-98A6-7A4CA7C766C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F8584-B435-4F70-8D41-551C8D0AC362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C3FA56-F97E-44B1-9473-CCD3161ACA5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917422"/>
            <a:ext cx="3077739" cy="471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F866CB-CB7C-490C-8960-DB7305189C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D0CF5-41AD-4EFD-95D8-9BC2BFBBB3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9322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471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A5C61-B139-4F0C-BA40-ADD1E9B8DD2D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7422"/>
            <a:ext cx="3077739" cy="471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7C2F08-F948-41DE-9E53-847D7F0E5C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504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D5FB784-545D-4E05-B8CB-B450CE7E6A3C}"/>
              </a:ext>
            </a:extLst>
          </p:cNvPr>
          <p:cNvSpPr/>
          <p:nvPr userDrawn="1"/>
        </p:nvSpPr>
        <p:spPr>
          <a:xfrm>
            <a:off x="4076054" y="2826327"/>
            <a:ext cx="8115946" cy="4031673"/>
          </a:xfrm>
          <a:custGeom>
            <a:avLst/>
            <a:gdLst>
              <a:gd name="connsiteX0" fmla="*/ 0 w 8115946"/>
              <a:gd name="connsiteY0" fmla="*/ 0 h 4031673"/>
              <a:gd name="connsiteX1" fmla="*/ 8115946 w 8115946"/>
              <a:gd name="connsiteY1" fmla="*/ 0 h 4031673"/>
              <a:gd name="connsiteX2" fmla="*/ 8115946 w 8115946"/>
              <a:gd name="connsiteY2" fmla="*/ 4031673 h 4031673"/>
              <a:gd name="connsiteX3" fmla="*/ 0 w 8115946"/>
              <a:gd name="connsiteY3" fmla="*/ 4031673 h 4031673"/>
              <a:gd name="connsiteX4" fmla="*/ 0 w 8115946"/>
              <a:gd name="connsiteY4" fmla="*/ 0 h 4031673"/>
              <a:gd name="connsiteX0" fmla="*/ 0 w 8115946"/>
              <a:gd name="connsiteY0" fmla="*/ 4031673 h 4031673"/>
              <a:gd name="connsiteX1" fmla="*/ 8115946 w 8115946"/>
              <a:gd name="connsiteY1" fmla="*/ 0 h 4031673"/>
              <a:gd name="connsiteX2" fmla="*/ 8115946 w 8115946"/>
              <a:gd name="connsiteY2" fmla="*/ 4031673 h 4031673"/>
              <a:gd name="connsiteX3" fmla="*/ 0 w 8115946"/>
              <a:gd name="connsiteY3" fmla="*/ 4031673 h 403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15946" h="4031673">
                <a:moveTo>
                  <a:pt x="0" y="4031673"/>
                </a:moveTo>
                <a:lnTo>
                  <a:pt x="8115946" y="0"/>
                </a:lnTo>
                <a:lnTo>
                  <a:pt x="8115946" y="4031673"/>
                </a:lnTo>
                <a:lnTo>
                  <a:pt x="0" y="40316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A3DA8B-2ED0-486B-8F11-9CFD38751A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997527"/>
            <a:ext cx="8628873" cy="1828800"/>
          </a:xfrm>
        </p:spPr>
        <p:txBody>
          <a:bodyPr anchor="t">
            <a:normAutofit/>
          </a:bodyPr>
          <a:lstStyle>
            <a:lvl1pPr algn="l">
              <a:lnSpc>
                <a:spcPts val="7000"/>
              </a:lnSpc>
              <a:defRPr sz="6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027A46-1D98-4D94-9A98-8E3B50E795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000" y="3034145"/>
            <a:ext cx="7811455" cy="2223655"/>
          </a:xfrm>
        </p:spPr>
        <p:txBody>
          <a:bodyPr anchor="t"/>
          <a:lstStyle>
            <a:lvl1pPr marL="0" indent="0" algn="l">
              <a:lnSpc>
                <a:spcPts val="2600"/>
              </a:lnSpc>
              <a:spcAft>
                <a:spcPts val="0"/>
              </a:spcAft>
              <a:buNone/>
              <a:defRPr sz="23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EFB9301-2E34-4F6E-98E4-D90A77CBCC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2000" y="5861050"/>
            <a:ext cx="4364037" cy="788988"/>
          </a:xfrm>
        </p:spPr>
        <p:txBody>
          <a:bodyPr>
            <a:normAutofit/>
          </a:bodyPr>
          <a:lstStyle>
            <a:lvl1pPr>
              <a:lnSpc>
                <a:spcPts val="2600"/>
              </a:lnSpc>
              <a:spcAft>
                <a:spcPts val="0"/>
              </a:spcAft>
              <a:defRPr sz="2300" b="0"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97DFDD-244E-40F2-B167-68ADEE2052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722" y="5767754"/>
            <a:ext cx="2048260" cy="65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541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&amp;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1D75B-43B4-4E59-8CF7-8973234A6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2D897-FB97-4D1A-A23B-A8C4A6079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2677" y="1978701"/>
            <a:ext cx="5942250" cy="4198261"/>
          </a:xfrm>
        </p:spPr>
        <p:txBody>
          <a:bodyPr numCol="1" spcCol="0"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FFD1F-E11F-4BEE-B1E8-6E12C9316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42653-082E-499A-8B0E-DDA1FF5A0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52B25-2BA5-41FF-9718-90E0D58FDD6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F6B6762-CF42-4F7F-88F0-8AA1324C6D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6414" y="5403331"/>
            <a:ext cx="1384428" cy="773631"/>
          </a:xfrm>
        </p:spPr>
        <p:txBody>
          <a:bodyPr>
            <a:normAutofit/>
          </a:bodyPr>
          <a:lstStyle>
            <a:lvl1pPr>
              <a:lnSpc>
                <a:spcPts val="1800"/>
              </a:lnSpc>
              <a:spcAft>
                <a:spcPts val="0"/>
              </a:spcAft>
              <a:defRPr sz="16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EE642DB7-A239-4E62-9373-2C8238116CA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84598" y="5400743"/>
            <a:ext cx="996984" cy="773631"/>
          </a:xfrm>
        </p:spPr>
        <p:txBody>
          <a:bodyPr>
            <a:normAutofit/>
          </a:bodyPr>
          <a:lstStyle>
            <a:lvl1pPr>
              <a:lnSpc>
                <a:spcPts val="1800"/>
              </a:lnSpc>
              <a:spcAft>
                <a:spcPts val="0"/>
              </a:spcAft>
              <a:defRPr sz="16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E4395C05-3680-4FF4-BE5B-E89F721A6C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80321" y="5400743"/>
            <a:ext cx="915661" cy="773631"/>
          </a:xfrm>
        </p:spPr>
        <p:txBody>
          <a:bodyPr>
            <a:normAutofit/>
          </a:bodyPr>
          <a:lstStyle>
            <a:lvl1pPr>
              <a:lnSpc>
                <a:spcPts val="1800"/>
              </a:lnSpc>
              <a:spcAft>
                <a:spcPts val="0"/>
              </a:spcAft>
              <a:defRPr sz="16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969BE2A-3E2F-4122-AFC9-7D0D9EF5A5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95982" y="5400743"/>
            <a:ext cx="863029" cy="773631"/>
          </a:xfrm>
        </p:spPr>
        <p:txBody>
          <a:bodyPr>
            <a:normAutofit/>
          </a:bodyPr>
          <a:lstStyle>
            <a:lvl1pPr>
              <a:lnSpc>
                <a:spcPts val="1800"/>
              </a:lnSpc>
              <a:spcAft>
                <a:spcPts val="0"/>
              </a:spcAft>
              <a:defRPr sz="16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5591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&amp;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1D75B-43B4-4E59-8CF7-8973234A6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79685"/>
            <a:ext cx="5492551" cy="12110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2D897-FB97-4D1A-A23B-A8C4A6079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1" y="1978701"/>
            <a:ext cx="5492550" cy="4198261"/>
          </a:xfrm>
        </p:spPr>
        <p:txBody>
          <a:bodyPr numCol="1" spc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FFD1F-E11F-4BEE-B1E8-6E12C9316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42653-082E-499A-8B0E-DDA1FF5A0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52B25-2BA5-41FF-9718-90E0D58FDD6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D40BDAD-9338-4980-AA7B-5FF26AED4B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2200" y="0"/>
            <a:ext cx="6019800" cy="6858000"/>
          </a:xfrm>
        </p:spPr>
        <p:txBody>
          <a:bodyPr anchor="ctr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41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&amp; Image B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1D75B-43B4-4E59-8CF7-8973234A6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79685"/>
            <a:ext cx="5492551" cy="121100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2D897-FB97-4D1A-A23B-A8C4A6079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1" y="1978701"/>
            <a:ext cx="5492550" cy="4198261"/>
          </a:xfrm>
        </p:spPr>
        <p:txBody>
          <a:bodyPr numCol="1" spcCol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FFD1F-E11F-4BEE-B1E8-6E12C9316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42653-082E-499A-8B0E-DDA1FF5A0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5452B25-2BA5-41FF-9718-90E0D58FDD6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1F8281-CF42-4DBC-BA42-8A5D511F84BA}"/>
              </a:ext>
            </a:extLst>
          </p:cNvPr>
          <p:cNvSpPr txBox="1"/>
          <p:nvPr userDrawn="1"/>
        </p:nvSpPr>
        <p:spPr>
          <a:xfrm>
            <a:off x="432000" y="6330804"/>
            <a:ext cx="2268842" cy="36512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1200" b="1">
                <a:solidFill>
                  <a:schemeClr val="tx1"/>
                </a:solidFill>
              </a:rPr>
              <a:t>Money and Pensions Service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D40BDAD-9338-4980-AA7B-5FF26AED4B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2200" y="0"/>
            <a:ext cx="6019800" cy="6858000"/>
          </a:xfrm>
        </p:spPr>
        <p:txBody>
          <a:bodyPr anchor="ctr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9F8385-0B53-4D9E-AFFE-7B9B6127B7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722" y="5767754"/>
            <a:ext cx="2048260" cy="6515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B3BE88-1EE7-43BD-9BBE-A227AA2E36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391" y="480859"/>
            <a:ext cx="2048260" cy="65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424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&amp; Imag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D40BDAD-9338-4980-AA7B-5FF26AED4B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429000"/>
            <a:ext cx="12192000" cy="3429000"/>
          </a:xfrm>
        </p:spPr>
        <p:txBody>
          <a:bodyPr anchor="ctr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61D75B-43B4-4E59-8CF7-8973234A6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79685"/>
            <a:ext cx="5492551" cy="12110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2D897-FB97-4D1A-A23B-A8C4A6079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1" y="1978701"/>
            <a:ext cx="5492550" cy="1370289"/>
          </a:xfrm>
        </p:spPr>
        <p:txBody>
          <a:bodyPr numCol="1" spc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FFD1F-E11F-4BEE-B1E8-6E12C9316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42653-082E-499A-8B0E-DDA1FF5A0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5452B25-2BA5-41FF-9718-90E0D58FDD6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E3735CB-0B70-4F6D-AD7E-7D0683B894D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95059" y="491490"/>
            <a:ext cx="5731897" cy="2846070"/>
          </a:xfrm>
        </p:spPr>
        <p:txBody>
          <a:bodyPr numCol="1" spcCol="0"/>
          <a:lstStyle>
            <a:lvl1pPr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1A72F10-40F8-4F90-AFA8-0C89114F9C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2000" y="6330804"/>
            <a:ext cx="2570163" cy="365125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Money and Pensions Service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562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&amp; Image 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D40BDAD-9338-4980-AA7B-5FF26AED4B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429000"/>
            <a:ext cx="12192000" cy="3429000"/>
          </a:xfrm>
        </p:spPr>
        <p:txBody>
          <a:bodyPr anchor="ctr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3E5523D-C773-40E2-B851-BF2149E5A4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2000" y="6330804"/>
            <a:ext cx="2570163" cy="365125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Money and Pensions Service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61D75B-43B4-4E59-8CF7-8973234A6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79685"/>
            <a:ext cx="5492551" cy="121100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2D897-FB97-4D1A-A23B-A8C4A6079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1" y="1978701"/>
            <a:ext cx="5492550" cy="1370289"/>
          </a:xfrm>
        </p:spPr>
        <p:txBody>
          <a:bodyPr numCol="1" spcCol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FFD1F-E11F-4BEE-B1E8-6E12C9316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42653-082E-499A-8B0E-DDA1FF5A0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5452B25-2BA5-41FF-9718-90E0D58FDD6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E3735CB-0B70-4F6D-AD7E-7D0683B894D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95059" y="491490"/>
            <a:ext cx="5731897" cy="2846070"/>
          </a:xfrm>
        </p:spPr>
        <p:txBody>
          <a:bodyPr numCol="1" spcCol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3BC2BB-8363-4240-A113-E4C0B634ED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722" y="5767754"/>
            <a:ext cx="2048260" cy="65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65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1D75B-43B4-4E59-8CF7-8973234A6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FFD1F-E11F-4BEE-B1E8-6E12C9316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42653-082E-499A-8B0E-DDA1FF5A0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52B25-2BA5-41FF-9718-90E0D58FDD6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F6B6762-CF42-4F7F-88F0-8AA1324C6D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58299" y="4645566"/>
            <a:ext cx="1859532" cy="921045"/>
          </a:xfrm>
        </p:spPr>
        <p:txBody>
          <a:bodyPr>
            <a:normAutofit/>
          </a:bodyPr>
          <a:lstStyle>
            <a:lvl1pPr>
              <a:lnSpc>
                <a:spcPts val="1800"/>
              </a:lnSpc>
              <a:spcAft>
                <a:spcPts val="0"/>
              </a:spcAft>
              <a:defRPr sz="16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EE642DB7-A239-4E62-9373-2C8238116CA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56593" y="4645565"/>
            <a:ext cx="1859532" cy="921046"/>
          </a:xfrm>
        </p:spPr>
        <p:txBody>
          <a:bodyPr>
            <a:normAutofit/>
          </a:bodyPr>
          <a:lstStyle>
            <a:lvl1pPr>
              <a:lnSpc>
                <a:spcPts val="1800"/>
              </a:lnSpc>
              <a:spcAft>
                <a:spcPts val="0"/>
              </a:spcAft>
              <a:defRPr sz="16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E4395C05-3680-4FF4-BE5B-E89F721A6C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58299" y="3732364"/>
            <a:ext cx="1578796" cy="773631"/>
          </a:xfrm>
        </p:spPr>
        <p:txBody>
          <a:bodyPr>
            <a:noAutofit/>
          </a:bodyPr>
          <a:lstStyle>
            <a:lvl1pPr>
              <a:lnSpc>
                <a:spcPts val="7000"/>
              </a:lnSpc>
              <a:spcAft>
                <a:spcPts val="0"/>
              </a:spcAft>
              <a:defRPr sz="7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00%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12C2825E-20E8-4600-AD69-BFFEF1A9588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56593" y="3732363"/>
            <a:ext cx="1578796" cy="773631"/>
          </a:xfrm>
        </p:spPr>
        <p:txBody>
          <a:bodyPr>
            <a:noAutofit/>
          </a:bodyPr>
          <a:lstStyle>
            <a:lvl1pPr>
              <a:lnSpc>
                <a:spcPts val="7000"/>
              </a:lnSpc>
              <a:spcAft>
                <a:spcPts val="0"/>
              </a:spcAft>
              <a:defRPr sz="7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00%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38517BAA-BD77-49B0-8280-51A01C3BD49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17095" y="2016000"/>
            <a:ext cx="1223999" cy="372734"/>
          </a:xfrm>
          <a:solidFill>
            <a:schemeClr val="accent1"/>
          </a:solidFill>
        </p:spPr>
        <p:txBody>
          <a:bodyPr lIns="72000" anchor="ctr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6FE36CF7-D727-484F-ACCA-68023460485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605033" y="2016000"/>
            <a:ext cx="1224000" cy="372734"/>
          </a:xfrm>
          <a:solidFill>
            <a:schemeClr val="accent1"/>
          </a:solidFill>
        </p:spPr>
        <p:txBody>
          <a:bodyPr rIns="72000" anchor="ctr"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0CE0F5FA-3BEC-4814-80A8-2E7F8D387CE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17095" y="2525158"/>
            <a:ext cx="1223999" cy="372734"/>
          </a:xfrm>
          <a:solidFill>
            <a:schemeClr val="accent1"/>
          </a:solidFill>
        </p:spPr>
        <p:txBody>
          <a:bodyPr lIns="72000" anchor="ctr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A1E25ED4-A756-4D6F-9FA2-07BD64AAE6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605033" y="2525158"/>
            <a:ext cx="1224000" cy="372734"/>
          </a:xfrm>
          <a:solidFill>
            <a:schemeClr val="accent1"/>
          </a:solidFill>
        </p:spPr>
        <p:txBody>
          <a:bodyPr rIns="72000" anchor="ctr"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A2E8750F-1C86-4B15-AA93-8D98885935C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17095" y="3034316"/>
            <a:ext cx="2115898" cy="372734"/>
          </a:xfrm>
          <a:solidFill>
            <a:schemeClr val="accent2"/>
          </a:solidFill>
        </p:spPr>
        <p:txBody>
          <a:bodyPr lIns="72000" anchor="ctr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1AF9F824-50A3-4FF3-A8CB-4479B11FC81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97749" y="3034316"/>
            <a:ext cx="2268843" cy="372734"/>
          </a:xfrm>
          <a:solidFill>
            <a:schemeClr val="accent2"/>
          </a:solidFill>
        </p:spPr>
        <p:txBody>
          <a:bodyPr rIns="72000" anchor="ctr"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A3BC5504-A1E5-46A7-9C75-A3BA1AE01C2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17095" y="3545995"/>
            <a:ext cx="2115898" cy="372734"/>
          </a:xfrm>
          <a:solidFill>
            <a:schemeClr val="accent1"/>
          </a:solidFill>
        </p:spPr>
        <p:txBody>
          <a:bodyPr lIns="72000" anchor="ctr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923C1C37-9D14-4FF6-BFFB-46657A85197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397749" y="3545995"/>
            <a:ext cx="2268843" cy="372734"/>
          </a:xfrm>
          <a:solidFill>
            <a:schemeClr val="accent1"/>
          </a:solidFill>
        </p:spPr>
        <p:txBody>
          <a:bodyPr rIns="72000" anchor="ctr"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167B0A7A-7BBA-408D-B37D-332CE3A1431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90244" y="4052632"/>
            <a:ext cx="1786759" cy="372734"/>
          </a:xfrm>
          <a:solidFill>
            <a:schemeClr val="accent1"/>
          </a:solidFill>
        </p:spPr>
        <p:txBody>
          <a:bodyPr lIns="72000" anchor="ctr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0AB3456D-39A1-49F8-9B4C-CEE2F2932FA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007476" y="4052632"/>
            <a:ext cx="1786759" cy="372734"/>
          </a:xfrm>
          <a:solidFill>
            <a:schemeClr val="accent1"/>
          </a:solidFill>
        </p:spPr>
        <p:txBody>
          <a:bodyPr rIns="72000" anchor="ctr"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0A87370B-6171-48A7-8A51-9F1D1AFD95A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11840" y="4555964"/>
            <a:ext cx="1187937" cy="372734"/>
          </a:xfrm>
          <a:solidFill>
            <a:schemeClr val="accent1"/>
          </a:solidFill>
        </p:spPr>
        <p:txBody>
          <a:bodyPr lIns="72000" anchor="ctr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756EA517-843A-4F73-AB82-53F7DCEA55E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475876" y="4555964"/>
            <a:ext cx="921874" cy="372734"/>
          </a:xfrm>
          <a:solidFill>
            <a:schemeClr val="accent1"/>
          </a:solidFill>
        </p:spPr>
        <p:txBody>
          <a:bodyPr rIns="72000" anchor="ctr"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921F0001-9DC1-4EFB-823B-EB69EFFF11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77065" y="5035695"/>
            <a:ext cx="1223999" cy="372734"/>
          </a:xfrm>
          <a:solidFill>
            <a:schemeClr val="accent1"/>
          </a:solidFill>
        </p:spPr>
        <p:txBody>
          <a:bodyPr lIns="72000" anchor="ctr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27724CEB-4CD0-46BF-AD3B-3FF6EE63CDA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565003" y="5035695"/>
            <a:ext cx="1094114" cy="372734"/>
          </a:xfrm>
          <a:solidFill>
            <a:schemeClr val="accent1"/>
          </a:solidFill>
        </p:spPr>
        <p:txBody>
          <a:bodyPr rIns="72000" anchor="ctr"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D42C5A3D-D9A0-4531-A41E-C3A857476BC7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457949" y="1892300"/>
            <a:ext cx="1785539" cy="165417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8" name="Picture Placeholder 26">
            <a:extLst>
              <a:ext uri="{FF2B5EF4-FFF2-40B4-BE49-F238E27FC236}">
                <a16:creationId xmlns:a16="http://schemas.microsoft.com/office/drawing/2014/main" id="{44A3A4EE-BC4B-447A-A4F9-DCEA5E5FAA83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801427" y="1969857"/>
            <a:ext cx="1785540" cy="165417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703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358C2-B964-484E-93EE-795FEF55C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3CF4F5-982A-4C9F-B1F5-E0CD299F2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9AD822-2C7C-4FC1-A710-2C5ADB2A1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CB9F5B-D8BD-4E98-B437-6C496C4F9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97B98-DC74-4DDE-938D-C0E6E2094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159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1727CC-AF25-45D4-8F7C-2547CF48A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7C562C-3079-40D3-94F2-21E360D64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7EABD8-5BA5-490D-8DC9-713BCA3F9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4CFC-B641-4647-BB2E-4D5A2EAF3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374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783" y="1600201"/>
            <a:ext cx="10980570" cy="1946081"/>
          </a:xfrm>
        </p:spPr>
        <p:txBody>
          <a:bodyPr anchor="t"/>
          <a:lstStyle>
            <a:lvl1pPr indent="396000" algn="l">
              <a:lnSpc>
                <a:spcPts val="6400"/>
              </a:lnSpc>
              <a:spcBef>
                <a:spcPts val="0"/>
              </a:spcBef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2783" y="4035220"/>
            <a:ext cx="6426400" cy="894590"/>
          </a:xfrm>
        </p:spPr>
        <p:txBody>
          <a:bodyPr anchor="t"/>
          <a:lstStyle>
            <a:lvl1pPr marL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ACAEA17-40F6-4FDC-9BCC-C1BF3E5F8F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74726" y="5753638"/>
            <a:ext cx="2715912" cy="373738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 sz="23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E95A48C-C1D4-4B9E-9752-26E013590B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87" y="-1"/>
            <a:ext cx="799200" cy="2308226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CA56B24-C5DD-402B-A8CF-C3498F4811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74726" y="6109820"/>
            <a:ext cx="271591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2600"/>
              </a:lnSpc>
              <a:defRPr sz="2300">
                <a:solidFill>
                  <a:schemeClr val="accent1"/>
                </a:solidFill>
                <a:latin typeface="+mj-lt"/>
              </a:defRPr>
            </a:lvl1pPr>
          </a:lstStyle>
          <a:p>
            <a:fld id="{2FDC51AC-D8E5-4E66-970D-E55DC953E81B}" type="datetime4">
              <a:rPr lang="en-GB" smtClean="0"/>
              <a:t>20 May 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743573"/>
      </p:ext>
    </p:extLst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Titl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8E65A9F4-7EA1-4582-9F76-24898ABE7FA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5859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434051 h 6858000"/>
              <a:gd name="connsiteX5" fmla="*/ 0 w 9144000"/>
              <a:gd name="connsiteY5" fmla="*/ 0 h 6858000"/>
              <a:gd name="connsiteX0" fmla="*/ 2894 w 9146894"/>
              <a:gd name="connsiteY0" fmla="*/ 0 h 6858000"/>
              <a:gd name="connsiteX1" fmla="*/ 9146894 w 9146894"/>
              <a:gd name="connsiteY1" fmla="*/ 0 h 6858000"/>
              <a:gd name="connsiteX2" fmla="*/ 9146894 w 9146894"/>
              <a:gd name="connsiteY2" fmla="*/ 6858000 h 6858000"/>
              <a:gd name="connsiteX3" fmla="*/ 2894 w 9146894"/>
              <a:gd name="connsiteY3" fmla="*/ 6858000 h 6858000"/>
              <a:gd name="connsiteX4" fmla="*/ 0 w 9146894"/>
              <a:gd name="connsiteY4" fmla="*/ 6421056 h 6858000"/>
              <a:gd name="connsiteX5" fmla="*/ 2894 w 9146894"/>
              <a:gd name="connsiteY5" fmla="*/ 434051 h 6858000"/>
              <a:gd name="connsiteX6" fmla="*/ 2894 w 9146894"/>
              <a:gd name="connsiteY6" fmla="*/ 0 h 6858000"/>
              <a:gd name="connsiteX0" fmla="*/ 5850 w 9149850"/>
              <a:gd name="connsiteY0" fmla="*/ 0 h 6858000"/>
              <a:gd name="connsiteX1" fmla="*/ 9149850 w 9149850"/>
              <a:gd name="connsiteY1" fmla="*/ 0 h 6858000"/>
              <a:gd name="connsiteX2" fmla="*/ 9149850 w 9149850"/>
              <a:gd name="connsiteY2" fmla="*/ 6858000 h 6858000"/>
              <a:gd name="connsiteX3" fmla="*/ 5850 w 9149850"/>
              <a:gd name="connsiteY3" fmla="*/ 6858000 h 6858000"/>
              <a:gd name="connsiteX4" fmla="*/ 2956 w 9149850"/>
              <a:gd name="connsiteY4" fmla="*/ 6421056 h 6858000"/>
              <a:gd name="connsiteX5" fmla="*/ 63 w 9149850"/>
              <a:gd name="connsiteY5" fmla="*/ 3944073 h 6858000"/>
              <a:gd name="connsiteX6" fmla="*/ 5850 w 9149850"/>
              <a:gd name="connsiteY6" fmla="*/ 434051 h 6858000"/>
              <a:gd name="connsiteX7" fmla="*/ 5850 w 9149850"/>
              <a:gd name="connsiteY7" fmla="*/ 0 h 6858000"/>
              <a:gd name="connsiteX0" fmla="*/ 2895 w 9146895"/>
              <a:gd name="connsiteY0" fmla="*/ 0 h 6858000"/>
              <a:gd name="connsiteX1" fmla="*/ 9146895 w 9146895"/>
              <a:gd name="connsiteY1" fmla="*/ 0 h 6858000"/>
              <a:gd name="connsiteX2" fmla="*/ 9146895 w 9146895"/>
              <a:gd name="connsiteY2" fmla="*/ 6858000 h 6858000"/>
              <a:gd name="connsiteX3" fmla="*/ 2895 w 9146895"/>
              <a:gd name="connsiteY3" fmla="*/ 6858000 h 6858000"/>
              <a:gd name="connsiteX4" fmla="*/ 1 w 9146895"/>
              <a:gd name="connsiteY4" fmla="*/ 6421056 h 6858000"/>
              <a:gd name="connsiteX5" fmla="*/ 5182567 w 9146895"/>
              <a:gd name="connsiteY5" fmla="*/ 6412375 h 6858000"/>
              <a:gd name="connsiteX6" fmla="*/ 2895 w 9146895"/>
              <a:gd name="connsiteY6" fmla="*/ 434051 h 6858000"/>
              <a:gd name="connsiteX7" fmla="*/ 2895 w 9146895"/>
              <a:gd name="connsiteY7" fmla="*/ 0 h 6858000"/>
              <a:gd name="connsiteX0" fmla="*/ 2894 w 9146894"/>
              <a:gd name="connsiteY0" fmla="*/ 0 h 6858000"/>
              <a:gd name="connsiteX1" fmla="*/ 9146894 w 9146894"/>
              <a:gd name="connsiteY1" fmla="*/ 0 h 6858000"/>
              <a:gd name="connsiteX2" fmla="*/ 9146894 w 9146894"/>
              <a:gd name="connsiteY2" fmla="*/ 6858000 h 6858000"/>
              <a:gd name="connsiteX3" fmla="*/ 2894 w 9146894"/>
              <a:gd name="connsiteY3" fmla="*/ 6858000 h 6858000"/>
              <a:gd name="connsiteX4" fmla="*/ 0 w 9146894"/>
              <a:gd name="connsiteY4" fmla="*/ 6421056 h 6858000"/>
              <a:gd name="connsiteX5" fmla="*/ 5182566 w 9146894"/>
              <a:gd name="connsiteY5" fmla="*/ 6412375 h 6858000"/>
              <a:gd name="connsiteX6" fmla="*/ 2894 w 9146894"/>
              <a:gd name="connsiteY6" fmla="*/ 434051 h 6858000"/>
              <a:gd name="connsiteX7" fmla="*/ 2894 w 9146894"/>
              <a:gd name="connsiteY7" fmla="*/ 0 h 6858000"/>
              <a:gd name="connsiteX0" fmla="*/ 2894 w 9146894"/>
              <a:gd name="connsiteY0" fmla="*/ 0 h 6858000"/>
              <a:gd name="connsiteX1" fmla="*/ 9146894 w 9146894"/>
              <a:gd name="connsiteY1" fmla="*/ 0 h 6858000"/>
              <a:gd name="connsiteX2" fmla="*/ 9146894 w 9146894"/>
              <a:gd name="connsiteY2" fmla="*/ 6858000 h 6858000"/>
              <a:gd name="connsiteX3" fmla="*/ 2894 w 9146894"/>
              <a:gd name="connsiteY3" fmla="*/ 6858000 h 6858000"/>
              <a:gd name="connsiteX4" fmla="*/ 0 w 9146894"/>
              <a:gd name="connsiteY4" fmla="*/ 6421056 h 6858000"/>
              <a:gd name="connsiteX5" fmla="*/ 5182566 w 9146894"/>
              <a:gd name="connsiteY5" fmla="*/ 6412375 h 6858000"/>
              <a:gd name="connsiteX6" fmla="*/ 2894 w 9146894"/>
              <a:gd name="connsiteY6" fmla="*/ 434051 h 6858000"/>
              <a:gd name="connsiteX7" fmla="*/ 2894 w 9146894"/>
              <a:gd name="connsiteY7" fmla="*/ 0 h 6858000"/>
              <a:gd name="connsiteX0" fmla="*/ 2894 w 9146894"/>
              <a:gd name="connsiteY0" fmla="*/ 0 h 6858000"/>
              <a:gd name="connsiteX1" fmla="*/ 9146894 w 9146894"/>
              <a:gd name="connsiteY1" fmla="*/ 0 h 6858000"/>
              <a:gd name="connsiteX2" fmla="*/ 9146894 w 9146894"/>
              <a:gd name="connsiteY2" fmla="*/ 6858000 h 6858000"/>
              <a:gd name="connsiteX3" fmla="*/ 2894 w 9146894"/>
              <a:gd name="connsiteY3" fmla="*/ 6858000 h 6858000"/>
              <a:gd name="connsiteX4" fmla="*/ 0 w 9146894"/>
              <a:gd name="connsiteY4" fmla="*/ 6421056 h 6858000"/>
              <a:gd name="connsiteX5" fmla="*/ 5188353 w 9146894"/>
              <a:gd name="connsiteY5" fmla="*/ 6423950 h 6858000"/>
              <a:gd name="connsiteX6" fmla="*/ 2894 w 9146894"/>
              <a:gd name="connsiteY6" fmla="*/ 434051 h 6858000"/>
              <a:gd name="connsiteX7" fmla="*/ 2894 w 9146894"/>
              <a:gd name="connsiteY7" fmla="*/ 0 h 6858000"/>
              <a:gd name="connsiteX0" fmla="*/ 2894 w 9146894"/>
              <a:gd name="connsiteY0" fmla="*/ 0 h 6858000"/>
              <a:gd name="connsiteX1" fmla="*/ 9146894 w 9146894"/>
              <a:gd name="connsiteY1" fmla="*/ 0 h 6858000"/>
              <a:gd name="connsiteX2" fmla="*/ 9146894 w 9146894"/>
              <a:gd name="connsiteY2" fmla="*/ 6858000 h 6858000"/>
              <a:gd name="connsiteX3" fmla="*/ 2894 w 9146894"/>
              <a:gd name="connsiteY3" fmla="*/ 6858000 h 6858000"/>
              <a:gd name="connsiteX4" fmla="*/ 0 w 9146894"/>
              <a:gd name="connsiteY4" fmla="*/ 6421056 h 6858000"/>
              <a:gd name="connsiteX5" fmla="*/ 5188353 w 9146894"/>
              <a:gd name="connsiteY5" fmla="*/ 6423950 h 6858000"/>
              <a:gd name="connsiteX6" fmla="*/ 5191245 w 9146894"/>
              <a:gd name="connsiteY6" fmla="*/ 434051 h 6858000"/>
              <a:gd name="connsiteX7" fmla="*/ 2894 w 9146894"/>
              <a:gd name="connsiteY7" fmla="*/ 434051 h 6858000"/>
              <a:gd name="connsiteX8" fmla="*/ 2894 w 9146894"/>
              <a:gd name="connsiteY8" fmla="*/ 0 h 6858000"/>
              <a:gd name="connsiteX0" fmla="*/ 2894 w 9146894"/>
              <a:gd name="connsiteY0" fmla="*/ 0 h 6858000"/>
              <a:gd name="connsiteX1" fmla="*/ 9146894 w 9146894"/>
              <a:gd name="connsiteY1" fmla="*/ 0 h 6858000"/>
              <a:gd name="connsiteX2" fmla="*/ 9146894 w 9146894"/>
              <a:gd name="connsiteY2" fmla="*/ 6858000 h 6858000"/>
              <a:gd name="connsiteX3" fmla="*/ 2894 w 9146894"/>
              <a:gd name="connsiteY3" fmla="*/ 6858000 h 6858000"/>
              <a:gd name="connsiteX4" fmla="*/ 0 w 9146894"/>
              <a:gd name="connsiteY4" fmla="*/ 6421056 h 6858000"/>
              <a:gd name="connsiteX5" fmla="*/ 5188353 w 9146894"/>
              <a:gd name="connsiteY5" fmla="*/ 6423950 h 6858000"/>
              <a:gd name="connsiteX6" fmla="*/ 5191245 w 9146894"/>
              <a:gd name="connsiteY6" fmla="*/ 434051 h 6858000"/>
              <a:gd name="connsiteX7" fmla="*/ 2894 w 9146894"/>
              <a:gd name="connsiteY7" fmla="*/ 434051 h 6858000"/>
              <a:gd name="connsiteX8" fmla="*/ 2894 w 9146894"/>
              <a:gd name="connsiteY8" fmla="*/ 0 h 6858000"/>
              <a:gd name="connsiteX0" fmla="*/ 2894 w 9146894"/>
              <a:gd name="connsiteY0" fmla="*/ 8788 h 6866788"/>
              <a:gd name="connsiteX1" fmla="*/ 9146894 w 9146894"/>
              <a:gd name="connsiteY1" fmla="*/ 8788 h 6866788"/>
              <a:gd name="connsiteX2" fmla="*/ 9146894 w 9146894"/>
              <a:gd name="connsiteY2" fmla="*/ 6866788 h 6866788"/>
              <a:gd name="connsiteX3" fmla="*/ 2894 w 9146894"/>
              <a:gd name="connsiteY3" fmla="*/ 6866788 h 6866788"/>
              <a:gd name="connsiteX4" fmla="*/ 0 w 9146894"/>
              <a:gd name="connsiteY4" fmla="*/ 6429844 h 6866788"/>
              <a:gd name="connsiteX5" fmla="*/ 5188353 w 9146894"/>
              <a:gd name="connsiteY5" fmla="*/ 6432738 h 6866788"/>
              <a:gd name="connsiteX6" fmla="*/ 5191245 w 9146894"/>
              <a:gd name="connsiteY6" fmla="*/ 442839 h 6866788"/>
              <a:gd name="connsiteX7" fmla="*/ 2894 w 9146894"/>
              <a:gd name="connsiteY7" fmla="*/ 442839 h 6866788"/>
              <a:gd name="connsiteX8" fmla="*/ 2894 w 9146894"/>
              <a:gd name="connsiteY8" fmla="*/ 8788 h 6866788"/>
              <a:gd name="connsiteX0" fmla="*/ 2894 w 9146894"/>
              <a:gd name="connsiteY0" fmla="*/ 0 h 6858000"/>
              <a:gd name="connsiteX1" fmla="*/ 9146894 w 9146894"/>
              <a:gd name="connsiteY1" fmla="*/ 0 h 6858000"/>
              <a:gd name="connsiteX2" fmla="*/ 9146894 w 9146894"/>
              <a:gd name="connsiteY2" fmla="*/ 6858000 h 6858000"/>
              <a:gd name="connsiteX3" fmla="*/ 2894 w 9146894"/>
              <a:gd name="connsiteY3" fmla="*/ 6858000 h 6858000"/>
              <a:gd name="connsiteX4" fmla="*/ 0 w 9146894"/>
              <a:gd name="connsiteY4" fmla="*/ 6421056 h 6858000"/>
              <a:gd name="connsiteX5" fmla="*/ 5188353 w 9146894"/>
              <a:gd name="connsiteY5" fmla="*/ 6423950 h 6858000"/>
              <a:gd name="connsiteX6" fmla="*/ 5191245 w 9146894"/>
              <a:gd name="connsiteY6" fmla="*/ 434051 h 6858000"/>
              <a:gd name="connsiteX7" fmla="*/ 2894 w 9146894"/>
              <a:gd name="connsiteY7" fmla="*/ 434051 h 6858000"/>
              <a:gd name="connsiteX8" fmla="*/ 2894 w 9146894"/>
              <a:gd name="connsiteY8" fmla="*/ 0 h 6858000"/>
              <a:gd name="connsiteX0" fmla="*/ 2894 w 9146894"/>
              <a:gd name="connsiteY0" fmla="*/ 0 h 6858000"/>
              <a:gd name="connsiteX1" fmla="*/ 9146894 w 9146894"/>
              <a:gd name="connsiteY1" fmla="*/ 0 h 6858000"/>
              <a:gd name="connsiteX2" fmla="*/ 9146894 w 9146894"/>
              <a:gd name="connsiteY2" fmla="*/ 6858000 h 6858000"/>
              <a:gd name="connsiteX3" fmla="*/ 2894 w 9146894"/>
              <a:gd name="connsiteY3" fmla="*/ 6858000 h 6858000"/>
              <a:gd name="connsiteX4" fmla="*/ 0 w 9146894"/>
              <a:gd name="connsiteY4" fmla="*/ 6421056 h 6858000"/>
              <a:gd name="connsiteX5" fmla="*/ 5188353 w 9146894"/>
              <a:gd name="connsiteY5" fmla="*/ 6423950 h 6858000"/>
              <a:gd name="connsiteX6" fmla="*/ 5191245 w 9146894"/>
              <a:gd name="connsiteY6" fmla="*/ 434051 h 6858000"/>
              <a:gd name="connsiteX7" fmla="*/ 2894 w 9146894"/>
              <a:gd name="connsiteY7" fmla="*/ 434051 h 6858000"/>
              <a:gd name="connsiteX8" fmla="*/ 2894 w 9146894"/>
              <a:gd name="connsiteY8" fmla="*/ 0 h 6858000"/>
              <a:gd name="connsiteX0" fmla="*/ 2894 w 9146894"/>
              <a:gd name="connsiteY0" fmla="*/ 0 h 6858000"/>
              <a:gd name="connsiteX1" fmla="*/ 9146894 w 9146894"/>
              <a:gd name="connsiteY1" fmla="*/ 0 h 6858000"/>
              <a:gd name="connsiteX2" fmla="*/ 9146894 w 9146894"/>
              <a:gd name="connsiteY2" fmla="*/ 6858000 h 6858000"/>
              <a:gd name="connsiteX3" fmla="*/ 2894 w 9146894"/>
              <a:gd name="connsiteY3" fmla="*/ 6858000 h 6858000"/>
              <a:gd name="connsiteX4" fmla="*/ 0 w 9146894"/>
              <a:gd name="connsiteY4" fmla="*/ 6421056 h 6858000"/>
              <a:gd name="connsiteX5" fmla="*/ 4505565 w 9146894"/>
              <a:gd name="connsiteY5" fmla="*/ 6423817 h 6858000"/>
              <a:gd name="connsiteX6" fmla="*/ 5188353 w 9146894"/>
              <a:gd name="connsiteY6" fmla="*/ 6423950 h 6858000"/>
              <a:gd name="connsiteX7" fmla="*/ 5191245 w 9146894"/>
              <a:gd name="connsiteY7" fmla="*/ 434051 h 6858000"/>
              <a:gd name="connsiteX8" fmla="*/ 2894 w 9146894"/>
              <a:gd name="connsiteY8" fmla="*/ 434051 h 6858000"/>
              <a:gd name="connsiteX9" fmla="*/ 2894 w 9146894"/>
              <a:gd name="connsiteY9" fmla="*/ 0 h 6858000"/>
              <a:gd name="connsiteX0" fmla="*/ 2894 w 9146894"/>
              <a:gd name="connsiteY0" fmla="*/ 0 h 6858000"/>
              <a:gd name="connsiteX1" fmla="*/ 9146894 w 9146894"/>
              <a:gd name="connsiteY1" fmla="*/ 0 h 6858000"/>
              <a:gd name="connsiteX2" fmla="*/ 9146894 w 9146894"/>
              <a:gd name="connsiteY2" fmla="*/ 6858000 h 6858000"/>
              <a:gd name="connsiteX3" fmla="*/ 2894 w 9146894"/>
              <a:gd name="connsiteY3" fmla="*/ 6858000 h 6858000"/>
              <a:gd name="connsiteX4" fmla="*/ 0 w 9146894"/>
              <a:gd name="connsiteY4" fmla="*/ 6421056 h 6858000"/>
              <a:gd name="connsiteX5" fmla="*/ 4505565 w 9146894"/>
              <a:gd name="connsiteY5" fmla="*/ 6408949 h 6858000"/>
              <a:gd name="connsiteX6" fmla="*/ 5188353 w 9146894"/>
              <a:gd name="connsiteY6" fmla="*/ 6423950 h 6858000"/>
              <a:gd name="connsiteX7" fmla="*/ 5191245 w 9146894"/>
              <a:gd name="connsiteY7" fmla="*/ 434051 h 6858000"/>
              <a:gd name="connsiteX8" fmla="*/ 2894 w 9146894"/>
              <a:gd name="connsiteY8" fmla="*/ 434051 h 6858000"/>
              <a:gd name="connsiteX9" fmla="*/ 2894 w 9146894"/>
              <a:gd name="connsiteY9" fmla="*/ 0 h 6858000"/>
              <a:gd name="connsiteX0" fmla="*/ 2894 w 9146894"/>
              <a:gd name="connsiteY0" fmla="*/ 0 h 6858000"/>
              <a:gd name="connsiteX1" fmla="*/ 9146894 w 9146894"/>
              <a:gd name="connsiteY1" fmla="*/ 0 h 6858000"/>
              <a:gd name="connsiteX2" fmla="*/ 9146894 w 9146894"/>
              <a:gd name="connsiteY2" fmla="*/ 6858000 h 6858000"/>
              <a:gd name="connsiteX3" fmla="*/ 2894 w 9146894"/>
              <a:gd name="connsiteY3" fmla="*/ 6858000 h 6858000"/>
              <a:gd name="connsiteX4" fmla="*/ 0 w 9146894"/>
              <a:gd name="connsiteY4" fmla="*/ 6421056 h 6858000"/>
              <a:gd name="connsiteX5" fmla="*/ 4505565 w 9146894"/>
              <a:gd name="connsiteY5" fmla="*/ 6408949 h 6858000"/>
              <a:gd name="connsiteX6" fmla="*/ 5188353 w 9146894"/>
              <a:gd name="connsiteY6" fmla="*/ 6423950 h 6858000"/>
              <a:gd name="connsiteX7" fmla="*/ 5191245 w 9146894"/>
              <a:gd name="connsiteY7" fmla="*/ 434051 h 6858000"/>
              <a:gd name="connsiteX8" fmla="*/ 4493941 w 9146894"/>
              <a:gd name="connsiteY8" fmla="*/ 423746 h 6858000"/>
              <a:gd name="connsiteX9" fmla="*/ 2894 w 9146894"/>
              <a:gd name="connsiteY9" fmla="*/ 434051 h 6858000"/>
              <a:gd name="connsiteX10" fmla="*/ 2894 w 9146894"/>
              <a:gd name="connsiteY10" fmla="*/ 0 h 6858000"/>
              <a:gd name="connsiteX0" fmla="*/ 2894 w 9146894"/>
              <a:gd name="connsiteY0" fmla="*/ 0 h 6858000"/>
              <a:gd name="connsiteX1" fmla="*/ 9146894 w 9146894"/>
              <a:gd name="connsiteY1" fmla="*/ 0 h 6858000"/>
              <a:gd name="connsiteX2" fmla="*/ 9146894 w 9146894"/>
              <a:gd name="connsiteY2" fmla="*/ 6858000 h 6858000"/>
              <a:gd name="connsiteX3" fmla="*/ 2894 w 9146894"/>
              <a:gd name="connsiteY3" fmla="*/ 6858000 h 6858000"/>
              <a:gd name="connsiteX4" fmla="*/ 0 w 9146894"/>
              <a:gd name="connsiteY4" fmla="*/ 6421056 h 6858000"/>
              <a:gd name="connsiteX5" fmla="*/ 4505565 w 9146894"/>
              <a:gd name="connsiteY5" fmla="*/ 6408949 h 6858000"/>
              <a:gd name="connsiteX6" fmla="*/ 5188353 w 9146894"/>
              <a:gd name="connsiteY6" fmla="*/ 6423950 h 6858000"/>
              <a:gd name="connsiteX7" fmla="*/ 4493941 w 9146894"/>
              <a:gd name="connsiteY7" fmla="*/ 423746 h 6858000"/>
              <a:gd name="connsiteX8" fmla="*/ 2894 w 9146894"/>
              <a:gd name="connsiteY8" fmla="*/ 434051 h 6858000"/>
              <a:gd name="connsiteX9" fmla="*/ 2894 w 9146894"/>
              <a:gd name="connsiteY9" fmla="*/ 0 h 6858000"/>
              <a:gd name="connsiteX0" fmla="*/ 2894 w 9146894"/>
              <a:gd name="connsiteY0" fmla="*/ 0 h 6858000"/>
              <a:gd name="connsiteX1" fmla="*/ 9146894 w 9146894"/>
              <a:gd name="connsiteY1" fmla="*/ 0 h 6858000"/>
              <a:gd name="connsiteX2" fmla="*/ 9146894 w 9146894"/>
              <a:gd name="connsiteY2" fmla="*/ 6858000 h 6858000"/>
              <a:gd name="connsiteX3" fmla="*/ 2894 w 9146894"/>
              <a:gd name="connsiteY3" fmla="*/ 6858000 h 6858000"/>
              <a:gd name="connsiteX4" fmla="*/ 0 w 9146894"/>
              <a:gd name="connsiteY4" fmla="*/ 6421056 h 6858000"/>
              <a:gd name="connsiteX5" fmla="*/ 4505565 w 9146894"/>
              <a:gd name="connsiteY5" fmla="*/ 6408949 h 6858000"/>
              <a:gd name="connsiteX6" fmla="*/ 5188353 w 9146894"/>
              <a:gd name="connsiteY6" fmla="*/ 6423950 h 6858000"/>
              <a:gd name="connsiteX7" fmla="*/ 5229922 w 9146894"/>
              <a:gd name="connsiteY7" fmla="*/ 6393366 h 6858000"/>
              <a:gd name="connsiteX8" fmla="*/ 4493941 w 9146894"/>
              <a:gd name="connsiteY8" fmla="*/ 423746 h 6858000"/>
              <a:gd name="connsiteX9" fmla="*/ 2894 w 9146894"/>
              <a:gd name="connsiteY9" fmla="*/ 434051 h 6858000"/>
              <a:gd name="connsiteX10" fmla="*/ 2894 w 9146894"/>
              <a:gd name="connsiteY10" fmla="*/ 0 h 6858000"/>
              <a:gd name="connsiteX0" fmla="*/ 2894 w 9146894"/>
              <a:gd name="connsiteY0" fmla="*/ 0 h 6858000"/>
              <a:gd name="connsiteX1" fmla="*/ 9146894 w 9146894"/>
              <a:gd name="connsiteY1" fmla="*/ 0 h 6858000"/>
              <a:gd name="connsiteX2" fmla="*/ 9146894 w 9146894"/>
              <a:gd name="connsiteY2" fmla="*/ 6858000 h 6858000"/>
              <a:gd name="connsiteX3" fmla="*/ 2894 w 9146894"/>
              <a:gd name="connsiteY3" fmla="*/ 6858000 h 6858000"/>
              <a:gd name="connsiteX4" fmla="*/ 0 w 9146894"/>
              <a:gd name="connsiteY4" fmla="*/ 6421056 h 6858000"/>
              <a:gd name="connsiteX5" fmla="*/ 4505565 w 9146894"/>
              <a:gd name="connsiteY5" fmla="*/ 6408949 h 6858000"/>
              <a:gd name="connsiteX6" fmla="*/ 5188353 w 9146894"/>
              <a:gd name="connsiteY6" fmla="*/ 6423950 h 6858000"/>
              <a:gd name="connsiteX7" fmla="*/ 4493941 w 9146894"/>
              <a:gd name="connsiteY7" fmla="*/ 423746 h 6858000"/>
              <a:gd name="connsiteX8" fmla="*/ 2894 w 9146894"/>
              <a:gd name="connsiteY8" fmla="*/ 434051 h 6858000"/>
              <a:gd name="connsiteX9" fmla="*/ 2894 w 9146894"/>
              <a:gd name="connsiteY9" fmla="*/ 0 h 6858000"/>
              <a:gd name="connsiteX0" fmla="*/ 2894 w 9146894"/>
              <a:gd name="connsiteY0" fmla="*/ 0 h 6858000"/>
              <a:gd name="connsiteX1" fmla="*/ 9146894 w 9146894"/>
              <a:gd name="connsiteY1" fmla="*/ 0 h 6858000"/>
              <a:gd name="connsiteX2" fmla="*/ 9146894 w 9146894"/>
              <a:gd name="connsiteY2" fmla="*/ 6858000 h 6858000"/>
              <a:gd name="connsiteX3" fmla="*/ 2894 w 9146894"/>
              <a:gd name="connsiteY3" fmla="*/ 6858000 h 6858000"/>
              <a:gd name="connsiteX4" fmla="*/ 0 w 9146894"/>
              <a:gd name="connsiteY4" fmla="*/ 6421056 h 6858000"/>
              <a:gd name="connsiteX5" fmla="*/ 4505565 w 9146894"/>
              <a:gd name="connsiteY5" fmla="*/ 6408949 h 6858000"/>
              <a:gd name="connsiteX6" fmla="*/ 4493941 w 9146894"/>
              <a:gd name="connsiteY6" fmla="*/ 423746 h 6858000"/>
              <a:gd name="connsiteX7" fmla="*/ 2894 w 9146894"/>
              <a:gd name="connsiteY7" fmla="*/ 434051 h 6858000"/>
              <a:gd name="connsiteX8" fmla="*/ 2894 w 9146894"/>
              <a:gd name="connsiteY8" fmla="*/ 0 h 6858000"/>
              <a:gd name="connsiteX0" fmla="*/ 2894 w 9146894"/>
              <a:gd name="connsiteY0" fmla="*/ 0 h 6858000"/>
              <a:gd name="connsiteX1" fmla="*/ 9146894 w 9146894"/>
              <a:gd name="connsiteY1" fmla="*/ 0 h 6858000"/>
              <a:gd name="connsiteX2" fmla="*/ 9146894 w 9146894"/>
              <a:gd name="connsiteY2" fmla="*/ 6858000 h 6858000"/>
              <a:gd name="connsiteX3" fmla="*/ 2894 w 9146894"/>
              <a:gd name="connsiteY3" fmla="*/ 6858000 h 6858000"/>
              <a:gd name="connsiteX4" fmla="*/ 0 w 9146894"/>
              <a:gd name="connsiteY4" fmla="*/ 6421056 h 6858000"/>
              <a:gd name="connsiteX5" fmla="*/ 4505565 w 9146894"/>
              <a:gd name="connsiteY5" fmla="*/ 6408949 h 6858000"/>
              <a:gd name="connsiteX6" fmla="*/ 4505092 w 9146894"/>
              <a:gd name="connsiteY6" fmla="*/ 423746 h 6858000"/>
              <a:gd name="connsiteX7" fmla="*/ 2894 w 9146894"/>
              <a:gd name="connsiteY7" fmla="*/ 434051 h 6858000"/>
              <a:gd name="connsiteX8" fmla="*/ 2894 w 9146894"/>
              <a:gd name="connsiteY8" fmla="*/ 0 h 6858000"/>
              <a:gd name="connsiteX0" fmla="*/ 2894 w 9146894"/>
              <a:gd name="connsiteY0" fmla="*/ 0 h 6858000"/>
              <a:gd name="connsiteX1" fmla="*/ 9146894 w 9146894"/>
              <a:gd name="connsiteY1" fmla="*/ 0 h 6858000"/>
              <a:gd name="connsiteX2" fmla="*/ 9146894 w 9146894"/>
              <a:gd name="connsiteY2" fmla="*/ 6858000 h 6858000"/>
              <a:gd name="connsiteX3" fmla="*/ 2894 w 9146894"/>
              <a:gd name="connsiteY3" fmla="*/ 6858000 h 6858000"/>
              <a:gd name="connsiteX4" fmla="*/ 0 w 9146894"/>
              <a:gd name="connsiteY4" fmla="*/ 6421056 h 6858000"/>
              <a:gd name="connsiteX5" fmla="*/ 4505565 w 9146894"/>
              <a:gd name="connsiteY5" fmla="*/ 6408949 h 6858000"/>
              <a:gd name="connsiteX6" fmla="*/ 4499517 w 9146894"/>
              <a:gd name="connsiteY6" fmla="*/ 423746 h 6858000"/>
              <a:gd name="connsiteX7" fmla="*/ 2894 w 9146894"/>
              <a:gd name="connsiteY7" fmla="*/ 434051 h 6858000"/>
              <a:gd name="connsiteX8" fmla="*/ 2894 w 9146894"/>
              <a:gd name="connsiteY8" fmla="*/ 0 h 6858000"/>
              <a:gd name="connsiteX0" fmla="*/ 2894 w 9146894"/>
              <a:gd name="connsiteY0" fmla="*/ 0 h 6858000"/>
              <a:gd name="connsiteX1" fmla="*/ 9146894 w 9146894"/>
              <a:gd name="connsiteY1" fmla="*/ 0 h 6858000"/>
              <a:gd name="connsiteX2" fmla="*/ 9146894 w 9146894"/>
              <a:gd name="connsiteY2" fmla="*/ 6858000 h 6858000"/>
              <a:gd name="connsiteX3" fmla="*/ 2894 w 9146894"/>
              <a:gd name="connsiteY3" fmla="*/ 6858000 h 6858000"/>
              <a:gd name="connsiteX4" fmla="*/ 0 w 9146894"/>
              <a:gd name="connsiteY4" fmla="*/ 6421056 h 6858000"/>
              <a:gd name="connsiteX5" fmla="*/ 4494414 w 9146894"/>
              <a:gd name="connsiteY5" fmla="*/ 6408949 h 6858000"/>
              <a:gd name="connsiteX6" fmla="*/ 4499517 w 9146894"/>
              <a:gd name="connsiteY6" fmla="*/ 423746 h 6858000"/>
              <a:gd name="connsiteX7" fmla="*/ 2894 w 9146894"/>
              <a:gd name="connsiteY7" fmla="*/ 434051 h 6858000"/>
              <a:gd name="connsiteX8" fmla="*/ 2894 w 9146894"/>
              <a:gd name="connsiteY8" fmla="*/ 0 h 6858000"/>
              <a:gd name="connsiteX0" fmla="*/ 2894 w 9146894"/>
              <a:gd name="connsiteY0" fmla="*/ 0 h 6858000"/>
              <a:gd name="connsiteX1" fmla="*/ 9146894 w 9146894"/>
              <a:gd name="connsiteY1" fmla="*/ 0 h 6858000"/>
              <a:gd name="connsiteX2" fmla="*/ 9146894 w 9146894"/>
              <a:gd name="connsiteY2" fmla="*/ 6858000 h 6858000"/>
              <a:gd name="connsiteX3" fmla="*/ 2894 w 9146894"/>
              <a:gd name="connsiteY3" fmla="*/ 6858000 h 6858000"/>
              <a:gd name="connsiteX4" fmla="*/ 0 w 9146894"/>
              <a:gd name="connsiteY4" fmla="*/ 6421056 h 6858000"/>
              <a:gd name="connsiteX5" fmla="*/ 4494414 w 9146894"/>
              <a:gd name="connsiteY5" fmla="*/ 6408949 h 6858000"/>
              <a:gd name="connsiteX6" fmla="*/ 4499517 w 9146894"/>
              <a:gd name="connsiteY6" fmla="*/ 423746 h 6858000"/>
              <a:gd name="connsiteX7" fmla="*/ 2894 w 9146894"/>
              <a:gd name="connsiteY7" fmla="*/ 434051 h 6858000"/>
              <a:gd name="connsiteX8" fmla="*/ 2894 w 9146894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6894" h="6858000">
                <a:moveTo>
                  <a:pt x="2894" y="0"/>
                </a:moveTo>
                <a:lnTo>
                  <a:pt x="9146894" y="0"/>
                </a:lnTo>
                <a:lnTo>
                  <a:pt x="9146894" y="6858000"/>
                </a:lnTo>
                <a:lnTo>
                  <a:pt x="2894" y="6858000"/>
                </a:lnTo>
                <a:cubicBezTo>
                  <a:pt x="1929" y="6712352"/>
                  <a:pt x="965" y="6566704"/>
                  <a:pt x="0" y="6421056"/>
                </a:cubicBezTo>
                <a:lnTo>
                  <a:pt x="4494414" y="6408949"/>
                </a:lnTo>
                <a:cubicBezTo>
                  <a:pt x="4501690" y="4399012"/>
                  <a:pt x="4503392" y="2418814"/>
                  <a:pt x="4499517" y="423746"/>
                </a:cubicBezTo>
                <a:lnTo>
                  <a:pt x="2894" y="434051"/>
                </a:lnTo>
                <a:lnTo>
                  <a:pt x="2894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24F1D65A-5C81-40D8-95E1-0E7CB1D257A1}"/>
              </a:ext>
            </a:extLst>
          </p:cNvPr>
          <p:cNvSpPr/>
          <p:nvPr userDrawn="1"/>
        </p:nvSpPr>
        <p:spPr>
          <a:xfrm>
            <a:off x="1" y="430722"/>
            <a:ext cx="6014223" cy="5996556"/>
          </a:xfrm>
          <a:custGeom>
            <a:avLst/>
            <a:gdLst>
              <a:gd name="connsiteX0" fmla="*/ 0 w 6920753"/>
              <a:gd name="connsiteY0" fmla="*/ 0 h 5996556"/>
              <a:gd name="connsiteX1" fmla="*/ 6920753 w 6920753"/>
              <a:gd name="connsiteY1" fmla="*/ 0 h 5996556"/>
              <a:gd name="connsiteX2" fmla="*/ 6920753 w 6920753"/>
              <a:gd name="connsiteY2" fmla="*/ 5996556 h 5996556"/>
              <a:gd name="connsiteX3" fmla="*/ 0 w 6920753"/>
              <a:gd name="connsiteY3" fmla="*/ 5996556 h 5996556"/>
              <a:gd name="connsiteX4" fmla="*/ 0 w 6920753"/>
              <a:gd name="connsiteY4" fmla="*/ 0 h 5996556"/>
              <a:gd name="connsiteX0" fmla="*/ 0 w 6920753"/>
              <a:gd name="connsiteY0" fmla="*/ 0 h 5996556"/>
              <a:gd name="connsiteX1" fmla="*/ 6005326 w 6920753"/>
              <a:gd name="connsiteY1" fmla="*/ 322 h 5996556"/>
              <a:gd name="connsiteX2" fmla="*/ 6920753 w 6920753"/>
              <a:gd name="connsiteY2" fmla="*/ 0 h 5996556"/>
              <a:gd name="connsiteX3" fmla="*/ 6920753 w 6920753"/>
              <a:gd name="connsiteY3" fmla="*/ 5996556 h 5996556"/>
              <a:gd name="connsiteX4" fmla="*/ 0 w 6920753"/>
              <a:gd name="connsiteY4" fmla="*/ 5996556 h 5996556"/>
              <a:gd name="connsiteX5" fmla="*/ 0 w 6920753"/>
              <a:gd name="connsiteY5" fmla="*/ 0 h 5996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20753" h="5996556">
                <a:moveTo>
                  <a:pt x="0" y="0"/>
                </a:moveTo>
                <a:lnTo>
                  <a:pt x="6005326" y="322"/>
                </a:lnTo>
                <a:lnTo>
                  <a:pt x="6920753" y="0"/>
                </a:lnTo>
                <a:lnTo>
                  <a:pt x="6920753" y="5996556"/>
                </a:lnTo>
                <a:lnTo>
                  <a:pt x="0" y="59965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0" y="1075766"/>
            <a:ext cx="5418673" cy="1580028"/>
          </a:xfrm>
        </p:spPr>
        <p:txBody>
          <a:bodyPr anchor="t"/>
          <a:lstStyle>
            <a:lvl1pPr indent="0" algn="l">
              <a:lnSpc>
                <a:spcPts val="5800"/>
              </a:lnSpc>
              <a:defRPr sz="58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001" y="3025589"/>
            <a:ext cx="5418670" cy="849753"/>
          </a:xfrm>
        </p:spPr>
        <p:txBody>
          <a:bodyPr anchor="t"/>
          <a:lstStyle>
            <a:lvl1pPr marL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11" name="Picture 10" descr="A picture containing text, tableware, dishware&#10;&#10;Description automatically generated">
            <a:extLst>
              <a:ext uri="{FF2B5EF4-FFF2-40B4-BE49-F238E27FC236}">
                <a16:creationId xmlns:a16="http://schemas.microsoft.com/office/drawing/2014/main" id="{023C5492-0A2B-4A45-BFEC-EF57EB6400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43" y="5393852"/>
            <a:ext cx="1659600" cy="849097"/>
          </a:xfrm>
          <a:prstGeom prst="rect">
            <a:avLst/>
          </a:prstGeom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15771182-A06B-4CEC-8407-A95F9697B3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2000" y="3953436"/>
            <a:ext cx="2715912" cy="373738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 sz="23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ED3150E-46D7-4B7B-9BAA-A712418BE3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2000" y="4309618"/>
            <a:ext cx="271591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2600"/>
              </a:lnSpc>
              <a:defRPr sz="2300">
                <a:solidFill>
                  <a:schemeClr val="accent1"/>
                </a:solidFill>
                <a:latin typeface="+mj-lt"/>
              </a:defRPr>
            </a:lvl1pPr>
          </a:lstStyle>
          <a:p>
            <a:fld id="{D7CC990D-888C-4E3E-A045-72571D931E96}" type="datetime4">
              <a:rPr lang="en-GB" smtClean="0"/>
              <a:t>20 May 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184346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D5FB784-545D-4E05-B8CB-B450CE7E6A3C}"/>
              </a:ext>
            </a:extLst>
          </p:cNvPr>
          <p:cNvSpPr/>
          <p:nvPr userDrawn="1"/>
        </p:nvSpPr>
        <p:spPr>
          <a:xfrm>
            <a:off x="4076054" y="2826327"/>
            <a:ext cx="8115946" cy="4031673"/>
          </a:xfrm>
          <a:custGeom>
            <a:avLst/>
            <a:gdLst>
              <a:gd name="connsiteX0" fmla="*/ 0 w 8115946"/>
              <a:gd name="connsiteY0" fmla="*/ 0 h 4031673"/>
              <a:gd name="connsiteX1" fmla="*/ 8115946 w 8115946"/>
              <a:gd name="connsiteY1" fmla="*/ 0 h 4031673"/>
              <a:gd name="connsiteX2" fmla="*/ 8115946 w 8115946"/>
              <a:gd name="connsiteY2" fmla="*/ 4031673 h 4031673"/>
              <a:gd name="connsiteX3" fmla="*/ 0 w 8115946"/>
              <a:gd name="connsiteY3" fmla="*/ 4031673 h 4031673"/>
              <a:gd name="connsiteX4" fmla="*/ 0 w 8115946"/>
              <a:gd name="connsiteY4" fmla="*/ 0 h 4031673"/>
              <a:gd name="connsiteX0" fmla="*/ 0 w 8115946"/>
              <a:gd name="connsiteY0" fmla="*/ 4031673 h 4031673"/>
              <a:gd name="connsiteX1" fmla="*/ 8115946 w 8115946"/>
              <a:gd name="connsiteY1" fmla="*/ 0 h 4031673"/>
              <a:gd name="connsiteX2" fmla="*/ 8115946 w 8115946"/>
              <a:gd name="connsiteY2" fmla="*/ 4031673 h 4031673"/>
              <a:gd name="connsiteX3" fmla="*/ 0 w 8115946"/>
              <a:gd name="connsiteY3" fmla="*/ 4031673 h 403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15946" h="4031673">
                <a:moveTo>
                  <a:pt x="0" y="4031673"/>
                </a:moveTo>
                <a:lnTo>
                  <a:pt x="8115946" y="0"/>
                </a:lnTo>
                <a:lnTo>
                  <a:pt x="8115946" y="4031673"/>
                </a:lnTo>
                <a:lnTo>
                  <a:pt x="0" y="40316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A3DA8B-2ED0-486B-8F11-9CFD38751A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853149"/>
            <a:ext cx="8628873" cy="1828800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10000">
                <a:solidFill>
                  <a:schemeClr val="tx1"/>
                </a:solidFill>
              </a:defRPr>
            </a:lvl1pPr>
          </a:lstStyle>
          <a:p>
            <a:r>
              <a:rPr lang="en-US"/>
              <a:t>Thank you 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027A46-1D98-4D94-9A98-8E3B50E795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000" y="4539916"/>
            <a:ext cx="5246905" cy="1524000"/>
          </a:xfrm>
        </p:spPr>
        <p:txBody>
          <a:bodyPr anchor="t"/>
          <a:lstStyle>
            <a:lvl1pPr marL="0" indent="0" algn="l">
              <a:lnSpc>
                <a:spcPts val="2600"/>
              </a:lnSpc>
              <a:spcAft>
                <a:spcPts val="0"/>
              </a:spcAft>
              <a:buNone/>
              <a:defRPr sz="23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97DFDD-244E-40F2-B167-68ADEE2052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722" y="5767754"/>
            <a:ext cx="2048260" cy="65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545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269A300-BD34-4A6E-956A-1035D465A78D}"/>
              </a:ext>
            </a:extLst>
          </p:cNvPr>
          <p:cNvSpPr/>
          <p:nvPr userDrawn="1"/>
        </p:nvSpPr>
        <p:spPr>
          <a:xfrm>
            <a:off x="0" y="5010036"/>
            <a:ext cx="12192000" cy="18479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200" y="1600201"/>
            <a:ext cx="10724628" cy="1946081"/>
          </a:xfrm>
        </p:spPr>
        <p:txBody>
          <a:bodyPr anchor="t"/>
          <a:lstStyle>
            <a:lvl1pPr indent="396000" algn="l">
              <a:lnSpc>
                <a:spcPts val="6400"/>
              </a:lnSpc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1200" y="4035220"/>
            <a:ext cx="6443940" cy="894590"/>
          </a:xfrm>
        </p:spPr>
        <p:txBody>
          <a:bodyPr anchor="t"/>
          <a:lstStyle>
            <a:lvl1pPr marL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5DAB6A-4D9A-4589-8823-FDE10F4400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00" y="5580000"/>
            <a:ext cx="1659639" cy="848870"/>
          </a:xfrm>
          <a:prstGeom prst="rect">
            <a:avLst/>
          </a:prstGeom>
        </p:spPr>
      </p:pic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484242E-FCC1-4846-B51C-4B7E895223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87" y="-1"/>
            <a:ext cx="799200" cy="2308226"/>
          </a:xfrm>
          <a:prstGeom prst="rect">
            <a:avLst/>
          </a:prstGeom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D69443F7-4DA9-4C2E-B4BC-25505CF0CC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74726" y="5753638"/>
            <a:ext cx="2715912" cy="373738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 sz="2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BB68D925-9B70-4D97-97DF-01CB904744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74726" y="6109820"/>
            <a:ext cx="271591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2600"/>
              </a:lnSpc>
              <a:defRPr sz="2300">
                <a:solidFill>
                  <a:schemeClr val="bg1"/>
                </a:solidFill>
                <a:latin typeface="+mj-lt"/>
              </a:defRPr>
            </a:lvl1pPr>
          </a:lstStyle>
          <a:p>
            <a:fld id="{6A70F352-E0C1-4D8A-9FA7-70C6E0AAE4EE}" type="datetime4">
              <a:rPr lang="en-GB" smtClean="0"/>
              <a:t>20 May 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874890"/>
      </p:ext>
    </p:extLst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DF224-EB2B-4AC6-86A7-3200C845A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947" y="1080934"/>
            <a:ext cx="9385769" cy="2793234"/>
          </a:xfrm>
        </p:spPr>
        <p:txBody>
          <a:bodyPr/>
          <a:lstStyle>
            <a:lvl1pPr>
              <a:lnSpc>
                <a:spcPts val="10000"/>
              </a:lnSpc>
              <a:defRPr sz="10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269A300-BD34-4A6E-956A-1035D465A78D}"/>
              </a:ext>
            </a:extLst>
          </p:cNvPr>
          <p:cNvSpPr/>
          <p:nvPr userDrawn="1"/>
        </p:nvSpPr>
        <p:spPr>
          <a:xfrm>
            <a:off x="0" y="5010036"/>
            <a:ext cx="12192000" cy="1847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646" y="4035220"/>
            <a:ext cx="6780537" cy="894590"/>
          </a:xfrm>
        </p:spPr>
        <p:txBody>
          <a:bodyPr anchor="t"/>
          <a:lstStyle>
            <a:lvl1pPr marL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14" name="Picture 13" descr="A picture containing text, tableware, dishware&#10;&#10;Description automatically generated">
            <a:extLst>
              <a:ext uri="{FF2B5EF4-FFF2-40B4-BE49-F238E27FC236}">
                <a16:creationId xmlns:a16="http://schemas.microsoft.com/office/drawing/2014/main" id="{095B1C2E-C52F-414A-A647-9DF86FB24C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46" y="5580618"/>
            <a:ext cx="1659600" cy="849097"/>
          </a:xfrm>
          <a:prstGeom prst="rect">
            <a:avLst/>
          </a:prstGeom>
        </p:spPr>
      </p:pic>
      <p:pic>
        <p:nvPicPr>
          <p:cNvPr id="18" name="Picture 17" descr="Shape, arrow&#10;&#10;Description automatically generated">
            <a:extLst>
              <a:ext uri="{FF2B5EF4-FFF2-40B4-BE49-F238E27FC236}">
                <a16:creationId xmlns:a16="http://schemas.microsoft.com/office/drawing/2014/main" id="{72BE25CA-5FD1-49C4-8587-CBFF1C9D0A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46" y="0"/>
            <a:ext cx="1746071" cy="232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5840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&amp; Image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[Document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B8D114-8DD6-4905-A30D-5CEAD97DB2F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550705A-01F2-41B9-8F90-0D6A53142E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90343" y="0"/>
            <a:ext cx="6001658" cy="6858000"/>
          </a:xfrm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60ECEB5-24A2-425B-84E2-3BD66F8EE7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9252" y="1378906"/>
            <a:ext cx="5495834" cy="894590"/>
          </a:xfr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66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625A76E-E1B0-F342-A906-675A7AB28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" y="6451200"/>
            <a:ext cx="784862" cy="12192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823A3CE-569E-5E4C-BDD1-AAAB20760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200" y="504967"/>
            <a:ext cx="5436508" cy="46599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478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5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17">
          <p15:clr>
            <a:srgbClr val="FBAE40"/>
          </p15:clr>
        </p15:guide>
        <p15:guide id="4" pos="356">
          <p15:clr>
            <a:srgbClr val="FBAE40"/>
          </p15:clr>
        </p15:guide>
        <p15:guide id="5" pos="7309">
          <p15:clr>
            <a:srgbClr val="FBAE40"/>
          </p15:clr>
        </p15:guide>
        <p15:guide id="6" orient="horz" pos="3893">
          <p15:clr>
            <a:srgbClr val="FBAE40"/>
          </p15:clr>
        </p15:guide>
        <p15:guide id="7" orient="horz" pos="1066">
          <p15:clr>
            <a:srgbClr val="FBAE40"/>
          </p15:clr>
        </p15:guide>
        <p15:guide id="8" pos="484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AF7A1F58-F59B-4ECB-86BC-B1E45939B3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066" y="567"/>
            <a:ext cx="6125973" cy="685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643" y="1084521"/>
            <a:ext cx="7121795" cy="1743738"/>
          </a:xfrm>
        </p:spPr>
        <p:txBody>
          <a:bodyPr/>
          <a:lstStyle>
            <a:lvl1pPr>
              <a:lnSpc>
                <a:spcPts val="64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[Document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B8D114-8DD6-4905-A30D-5CEAD97DB2F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033D876-4F4A-45BC-BEDC-E91ECA5236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9294" y="3027203"/>
            <a:ext cx="7122492" cy="1331913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 sz="23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buNone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654E3A7-FD60-A446-9E3E-46BAB58656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" y="6451200"/>
            <a:ext cx="784862" cy="12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005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5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17">
          <p15:clr>
            <a:srgbClr val="FBAE40"/>
          </p15:clr>
        </p15:guide>
        <p15:guide id="4" pos="356">
          <p15:clr>
            <a:srgbClr val="FBAE40"/>
          </p15:clr>
        </p15:guide>
        <p15:guide id="5" pos="7309">
          <p15:clr>
            <a:srgbClr val="FBAE40"/>
          </p15:clr>
        </p15:guide>
        <p15:guide id="6" orient="horz" pos="3893">
          <p15:clr>
            <a:srgbClr val="FBAE40"/>
          </p15:clr>
        </p15:guide>
        <p15:guide id="7" orient="horz" pos="1066">
          <p15:clr>
            <a:srgbClr val="FBAE40"/>
          </p15:clr>
        </p15:guide>
        <p15:guide id="8" pos="484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370" y="504967"/>
            <a:ext cx="11327549" cy="118572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577" y="1965278"/>
            <a:ext cx="11184971" cy="421168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/>
              <a:t>[Document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D114-8DD6-4905-A30D-5CEAD97DB2FC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Blu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FF2C1221-B271-4CFF-B2C3-DB9C46C9AD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" y="6447883"/>
            <a:ext cx="786386" cy="12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241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Ind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6744" y="1141466"/>
            <a:ext cx="7936885" cy="139921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6744" y="2620462"/>
            <a:ext cx="7936885" cy="35565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/>
              <a:t>[Document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D114-8DD6-4905-A30D-5CEAD97DB2FC}" type="slidenum">
              <a:rPr lang="en-GB" smtClean="0"/>
              <a:t>‹#›</a:t>
            </a:fld>
            <a:endParaRPr lang="en-GB"/>
          </a:p>
        </p:txBody>
      </p:sp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BDCFFC30-43CB-444D-9ED8-C98FD0128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48" y="0"/>
            <a:ext cx="2528107" cy="3995928"/>
          </a:xfrm>
          <a:prstGeom prst="rect">
            <a:avLst/>
          </a:prstGeom>
        </p:spPr>
      </p:pic>
      <p:pic>
        <p:nvPicPr>
          <p:cNvPr id="8" name="Picture 7" descr="Blu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45774EC2-A011-E24F-AE37-6FB706691E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" y="6447883"/>
            <a:ext cx="786386" cy="12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21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ull-out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577" y="504967"/>
            <a:ext cx="11327549" cy="118572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004" y="1965278"/>
            <a:ext cx="7386174" cy="421168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/>
              <a:t>[Document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D114-8DD6-4905-A30D-5CEAD97DB2F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F1C9962-2320-4455-AE2F-089658A17DC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10330" y="2019301"/>
            <a:ext cx="3649217" cy="3467100"/>
          </a:xfrm>
          <a:solidFill>
            <a:schemeClr val="accent4"/>
          </a:solidFill>
          <a:ln w="88900">
            <a:noFill/>
            <a:miter lim="800000"/>
          </a:ln>
        </p:spPr>
        <p:txBody>
          <a:bodyPr lIns="180000" tIns="108000" rIns="36000" bIns="36000"/>
          <a:lstStyle>
            <a:lvl1pPr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 sz="2400" b="0">
                <a:solidFill>
                  <a:schemeClr val="tx1"/>
                </a:solidFill>
                <a:latin typeface="+mn-lt"/>
              </a:defRPr>
            </a:lvl1pPr>
            <a:lvl2pPr marL="306000" indent="-30600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b="0">
                <a:solidFill>
                  <a:schemeClr val="tx1"/>
                </a:solidFill>
              </a:defRPr>
            </a:lvl2pPr>
            <a:lvl3pPr>
              <a:lnSpc>
                <a:spcPts val="2600"/>
              </a:lnSpc>
              <a:defRPr sz="2400" b="0">
                <a:solidFill>
                  <a:schemeClr val="tx1"/>
                </a:solidFill>
              </a:defRPr>
            </a:lvl3pPr>
            <a:lvl4pPr>
              <a:lnSpc>
                <a:spcPts val="2600"/>
              </a:lnSpc>
              <a:defRPr sz="2400" b="0">
                <a:solidFill>
                  <a:schemeClr val="tx1"/>
                </a:solidFill>
              </a:defRPr>
            </a:lvl4pPr>
            <a:lvl5pPr>
              <a:lnSpc>
                <a:spcPts val="2600"/>
              </a:lnSpc>
              <a:defRPr sz="24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9" name="Picture 8" descr="Blu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EA5136C1-2E29-4848-A8F8-D04D6C6425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" y="6447883"/>
            <a:ext cx="786386" cy="12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991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5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17">
          <p15:clr>
            <a:srgbClr val="FBAE40"/>
          </p15:clr>
        </p15:guide>
        <p15:guide id="4" pos="356">
          <p15:clr>
            <a:srgbClr val="FBAE40"/>
          </p15:clr>
        </p15:guide>
        <p15:guide id="5" pos="7309">
          <p15:clr>
            <a:srgbClr val="FBAE40"/>
          </p15:clr>
        </p15:guide>
        <p15:guide id="6" orient="horz" pos="3893">
          <p15:clr>
            <a:srgbClr val="FBAE40"/>
          </p15:clr>
        </p15:guide>
        <p15:guide id="7" orient="horz" pos="1066">
          <p15:clr>
            <a:srgbClr val="FBAE40"/>
          </p15:clr>
        </p15:guide>
        <p15:guide id="8" pos="4845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&amp; Pull-out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69B4756-DF81-4C3E-9DB0-47E48FB94F5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65531" y="2060713"/>
            <a:ext cx="3541183" cy="3725276"/>
          </a:xfrm>
          <a:ln w="88900">
            <a:solidFill>
              <a:schemeClr val="accent3"/>
            </a:solidFill>
            <a:miter lim="800000"/>
          </a:ln>
        </p:spPr>
        <p:txBody>
          <a:bodyPr lIns="180000" tIns="108000" rIns="36000" bIns="36000"/>
          <a:lstStyle>
            <a:lvl1pPr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 sz="2400" b="0">
                <a:solidFill>
                  <a:schemeClr val="tx1"/>
                </a:solidFill>
                <a:latin typeface="+mn-lt"/>
              </a:defRPr>
            </a:lvl1pPr>
            <a:lvl2pPr marL="306000" indent="-30600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b="0">
                <a:solidFill>
                  <a:schemeClr val="tx1"/>
                </a:solidFill>
              </a:defRPr>
            </a:lvl2pPr>
            <a:lvl3pPr>
              <a:lnSpc>
                <a:spcPts val="2600"/>
              </a:lnSpc>
              <a:defRPr sz="2400" b="0">
                <a:solidFill>
                  <a:schemeClr val="tx1"/>
                </a:solidFill>
              </a:defRPr>
            </a:lvl3pPr>
            <a:lvl4pPr>
              <a:lnSpc>
                <a:spcPts val="2600"/>
              </a:lnSpc>
              <a:defRPr sz="2400" b="0">
                <a:solidFill>
                  <a:schemeClr val="tx1"/>
                </a:solidFill>
              </a:defRPr>
            </a:lvl4pPr>
            <a:lvl5pPr>
              <a:lnSpc>
                <a:spcPts val="2600"/>
              </a:lnSpc>
              <a:defRPr sz="24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290" y="504967"/>
            <a:ext cx="11327549" cy="118572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254" y="1965278"/>
            <a:ext cx="3740505" cy="421168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/>
              <a:t>[Document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D114-8DD6-4905-A30D-5CEAD97DB2F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D609AC5-0FEB-4337-804C-6EEC1F82E4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33904" y="1968502"/>
            <a:ext cx="3731627" cy="421163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12" name="Picture 11" descr="Blu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06947749-52A6-2A42-8B4A-B7A964CDDC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" y="6447883"/>
            <a:ext cx="786386" cy="12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833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5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17">
          <p15:clr>
            <a:srgbClr val="FBAE40"/>
          </p15:clr>
        </p15:guide>
        <p15:guide id="4" pos="347" userDrawn="1">
          <p15:clr>
            <a:srgbClr val="FBAE40"/>
          </p15:clr>
        </p15:guide>
        <p15:guide id="5" pos="7309">
          <p15:clr>
            <a:srgbClr val="FBAE40"/>
          </p15:clr>
        </p15:guide>
        <p15:guide id="6" orient="horz" pos="3893">
          <p15:clr>
            <a:srgbClr val="FBAE40"/>
          </p15:clr>
        </p15:guide>
        <p15:guide id="7" orient="horz" pos="1066">
          <p15:clr>
            <a:srgbClr val="FBAE40"/>
          </p15:clr>
        </p15:guide>
        <p15:guide id="8" pos="4845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Content &amp; Pull-out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290" y="504967"/>
            <a:ext cx="11327549" cy="118572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291" y="1965278"/>
            <a:ext cx="11327548" cy="421168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/>
              <a:t>[Document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D114-8DD6-4905-A30D-5CEAD97DB2FC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Blu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DFC260DF-69F6-994A-AC66-23C1FBEEEB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" y="6447883"/>
            <a:ext cx="786386" cy="12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6707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5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17">
          <p15:clr>
            <a:srgbClr val="FBAE40"/>
          </p15:clr>
        </p15:guide>
        <p15:guide id="4" pos="347" userDrawn="1">
          <p15:clr>
            <a:srgbClr val="FBAE40"/>
          </p15:clr>
        </p15:guide>
        <p15:guide id="5" pos="7309">
          <p15:clr>
            <a:srgbClr val="FBAE40"/>
          </p15:clr>
        </p15:guide>
        <p15:guide id="6" orient="horz" pos="3893">
          <p15:clr>
            <a:srgbClr val="FBAE40"/>
          </p15:clr>
        </p15:guide>
        <p15:guide id="7" orient="horz" pos="1066">
          <p15:clr>
            <a:srgbClr val="FBAE40"/>
          </p15:clr>
        </p15:guide>
        <p15:guide id="8" pos="4845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 Content &amp; Pull-out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577" y="504967"/>
            <a:ext cx="11327549" cy="118572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577" y="1965278"/>
            <a:ext cx="5567751" cy="421168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/>
              <a:t>[Document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D114-8DD6-4905-A30D-5CEAD97DB2F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D609AC5-0FEB-4337-804C-6EEC1F82E4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05012" y="1968502"/>
            <a:ext cx="5554536" cy="421163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8" name="Picture 7" descr="Blu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0579A21A-67A4-D34E-86E6-8F0034DF6A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" y="6447883"/>
            <a:ext cx="786386" cy="12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7238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5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17">
          <p15:clr>
            <a:srgbClr val="FBAE40"/>
          </p15:clr>
        </p15:guide>
        <p15:guide id="4" pos="356">
          <p15:clr>
            <a:srgbClr val="FBAE40"/>
          </p15:clr>
        </p15:guide>
        <p15:guide id="5" pos="7309">
          <p15:clr>
            <a:srgbClr val="FBAE40"/>
          </p15:clr>
        </p15:guide>
        <p15:guide id="6" orient="horz" pos="3893">
          <p15:clr>
            <a:srgbClr val="FBAE40"/>
          </p15:clr>
        </p15:guide>
        <p15:guide id="7" orient="horz" pos="1066">
          <p15:clr>
            <a:srgbClr val="FBAE40"/>
          </p15:clr>
        </p15:guide>
        <p15:guide id="8" pos="484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BDF969E-8600-4537-8099-69D0E84A9C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8689"/>
            <a:ext cx="8906274" cy="26014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A3DA8B-2ED0-486B-8F11-9CFD38751A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997527"/>
            <a:ext cx="8628873" cy="1828800"/>
          </a:xfrm>
        </p:spPr>
        <p:txBody>
          <a:bodyPr anchor="t">
            <a:normAutofit/>
          </a:bodyPr>
          <a:lstStyle>
            <a:lvl1pPr algn="l">
              <a:lnSpc>
                <a:spcPts val="7000"/>
              </a:lnSpc>
              <a:defRPr sz="6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027A46-1D98-4D94-9A98-8E3B50E795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000" y="3034146"/>
            <a:ext cx="7811455" cy="1224544"/>
          </a:xfrm>
        </p:spPr>
        <p:txBody>
          <a:bodyPr anchor="t"/>
          <a:lstStyle>
            <a:lvl1pPr marL="0" indent="0" algn="l">
              <a:lnSpc>
                <a:spcPts val="2600"/>
              </a:lnSpc>
              <a:spcAft>
                <a:spcPts val="0"/>
              </a:spcAft>
              <a:buNone/>
              <a:defRPr sz="2300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EFB9301-2E34-4F6E-98E4-D90A77CBCC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2000" y="4543037"/>
            <a:ext cx="4364037" cy="2047041"/>
          </a:xfrm>
        </p:spPr>
        <p:txBody>
          <a:bodyPr>
            <a:normAutofit/>
          </a:bodyPr>
          <a:lstStyle>
            <a:lvl1pPr>
              <a:lnSpc>
                <a:spcPts val="2600"/>
              </a:lnSpc>
              <a:spcAft>
                <a:spcPts val="0"/>
              </a:spcAft>
              <a:defRPr sz="2300" b="0">
                <a:solidFill>
                  <a:schemeClr val="bg2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08933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ntent &amp; Pull-out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577" y="504967"/>
            <a:ext cx="11327549" cy="118572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578" y="1965278"/>
            <a:ext cx="3558830" cy="421168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/>
              <a:t>[Document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D114-8DD6-4905-A30D-5CEAD97DB2F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D609AC5-0FEB-4337-804C-6EEC1F82E4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30186" y="1968502"/>
            <a:ext cx="3731627" cy="421163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F7CE497A-96EE-4045-82B7-A2E9FCBC83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58594" y="1968502"/>
            <a:ext cx="3731627" cy="421163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10" name="Picture 9" descr="Blu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A9DEB28E-ABE3-6748-B0EB-27F7E71DFE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" y="6447883"/>
            <a:ext cx="786386" cy="12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182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5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17">
          <p15:clr>
            <a:srgbClr val="FBAE40"/>
          </p15:clr>
        </p15:guide>
        <p15:guide id="4" pos="356">
          <p15:clr>
            <a:srgbClr val="FBAE40"/>
          </p15:clr>
        </p15:guide>
        <p15:guide id="5" pos="7309">
          <p15:clr>
            <a:srgbClr val="FBAE40"/>
          </p15:clr>
        </p15:guide>
        <p15:guide id="6" orient="horz" pos="3893">
          <p15:clr>
            <a:srgbClr val="FBAE40"/>
          </p15:clr>
        </p15:guide>
        <p15:guide id="7" orient="horz" pos="1066">
          <p15:clr>
            <a:srgbClr val="FBAE40"/>
          </p15:clr>
        </p15:guide>
        <p15:guide id="8" pos="4845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5010EE63-7580-4F62-B320-5D6109F2BB5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01490" y="2060712"/>
            <a:ext cx="3600000" cy="3876261"/>
          </a:xfrm>
          <a:ln w="88900">
            <a:solidFill>
              <a:schemeClr val="accent4"/>
            </a:solidFill>
            <a:miter lim="800000"/>
          </a:ln>
        </p:spPr>
        <p:txBody>
          <a:bodyPr lIns="180000" tIns="108000" rIns="36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8D76BF-27AA-45B3-82B7-3B620AF0EC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1999" y="2060713"/>
            <a:ext cx="3600000" cy="3876261"/>
          </a:xfrm>
          <a:ln w="88900">
            <a:solidFill>
              <a:schemeClr val="accent6"/>
            </a:solidFill>
            <a:miter lim="800000"/>
          </a:ln>
        </p:spPr>
        <p:txBody>
          <a:bodyPr lIns="180000" tIns="108000" rIns="36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577" y="506553"/>
            <a:ext cx="11327549" cy="118572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/>
              <a:t>[Document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D114-8DD6-4905-A30D-5CEAD97DB2FC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7EA50BC-1B45-42B3-9B8B-C5B86478354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66744" y="2060712"/>
            <a:ext cx="3600000" cy="3876261"/>
          </a:xfrm>
          <a:ln w="88900">
            <a:solidFill>
              <a:schemeClr val="accent3"/>
            </a:solidFill>
            <a:miter lim="800000"/>
          </a:ln>
        </p:spPr>
        <p:txBody>
          <a:bodyPr lIns="180000" tIns="108000" rIns="36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9" name="Picture 8" descr="Blu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A638E4CE-C0F0-6B44-92A3-312348C2DB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" y="6447883"/>
            <a:ext cx="786386" cy="12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868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5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17">
          <p15:clr>
            <a:srgbClr val="FBAE40"/>
          </p15:clr>
        </p15:guide>
        <p15:guide id="4" pos="356">
          <p15:clr>
            <a:srgbClr val="FBAE40"/>
          </p15:clr>
        </p15:guide>
        <p15:guide id="5" pos="7309">
          <p15:clr>
            <a:srgbClr val="FBAE40"/>
          </p15:clr>
        </p15:guide>
        <p15:guide id="6" orient="horz" pos="3893">
          <p15:clr>
            <a:srgbClr val="FBAE40"/>
          </p15:clr>
        </p15:guide>
        <p15:guide id="7" orient="horz" pos="1066">
          <p15:clr>
            <a:srgbClr val="FBAE40"/>
          </p15:clr>
        </p15:guide>
        <p15:guide id="8" pos="4845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 Boxes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577" y="504967"/>
            <a:ext cx="11327549" cy="118572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/>
              <a:t>[Document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D114-8DD6-4905-A30D-5CEAD97DB2F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8BE0D34-01BF-415D-8313-8618359F26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10330" y="4136279"/>
            <a:ext cx="3493236" cy="1800695"/>
          </a:xfrm>
          <a:noFill/>
        </p:spPr>
        <p:txBody>
          <a:bodyPr lIns="0" tIns="0" rIns="0" bIns="0"/>
          <a:lstStyle>
            <a:lvl1pPr>
              <a:lnSpc>
                <a:spcPts val="2100"/>
              </a:lnSpc>
              <a:spcAft>
                <a:spcPts val="0"/>
              </a:spcAft>
              <a:defRPr sz="1800"/>
            </a:lvl1pPr>
            <a:lvl2pPr>
              <a:lnSpc>
                <a:spcPts val="2100"/>
              </a:lnSpc>
              <a:spcAft>
                <a:spcPts val="0"/>
              </a:spcAft>
              <a:defRPr sz="1800"/>
            </a:lvl2pPr>
            <a:lvl3pPr>
              <a:lnSpc>
                <a:spcPts val="2100"/>
              </a:lnSpc>
              <a:spcAft>
                <a:spcPts val="0"/>
              </a:spcAft>
              <a:defRPr sz="1800"/>
            </a:lvl3pPr>
            <a:lvl4pPr>
              <a:lnSpc>
                <a:spcPts val="2200"/>
              </a:lnSpc>
              <a:spcAft>
                <a:spcPts val="0"/>
              </a:spcAft>
              <a:defRPr sz="2000"/>
            </a:lvl4pPr>
            <a:lvl5pPr>
              <a:lnSpc>
                <a:spcPts val="2200"/>
              </a:lnSpc>
              <a:spcAft>
                <a:spcPts val="0"/>
              </a:spcAft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5AD8C20C-806B-4337-9817-3D6F8DD523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48878" y="4136279"/>
            <a:ext cx="3107922" cy="1800695"/>
          </a:xfrm>
          <a:noFill/>
        </p:spPr>
        <p:txBody>
          <a:bodyPr lIns="0" tIns="0" rIns="0" bIns="0"/>
          <a:lstStyle>
            <a:lvl1pPr>
              <a:lnSpc>
                <a:spcPts val="2100"/>
              </a:lnSpc>
              <a:spcAft>
                <a:spcPts val="0"/>
              </a:spcAft>
              <a:defRPr sz="1800"/>
            </a:lvl1pPr>
            <a:lvl2pPr>
              <a:lnSpc>
                <a:spcPts val="2100"/>
              </a:lnSpc>
              <a:spcAft>
                <a:spcPts val="0"/>
              </a:spcAft>
              <a:defRPr sz="1800"/>
            </a:lvl2pPr>
            <a:lvl3pPr>
              <a:lnSpc>
                <a:spcPts val="2100"/>
              </a:lnSpc>
              <a:spcAft>
                <a:spcPts val="0"/>
              </a:spcAft>
              <a:defRPr sz="1800"/>
            </a:lvl3pPr>
            <a:lvl4pPr>
              <a:lnSpc>
                <a:spcPts val="2200"/>
              </a:lnSpc>
              <a:spcAft>
                <a:spcPts val="0"/>
              </a:spcAft>
              <a:defRPr sz="2000"/>
            </a:lvl4pPr>
            <a:lvl5pPr>
              <a:lnSpc>
                <a:spcPts val="2200"/>
              </a:lnSpc>
              <a:spcAft>
                <a:spcPts val="0"/>
              </a:spcAft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B4B14E5-8AE7-4C19-970E-39E6DADFE1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81916" y="4136279"/>
            <a:ext cx="3107922" cy="1800695"/>
          </a:xfrm>
          <a:noFill/>
        </p:spPr>
        <p:txBody>
          <a:bodyPr lIns="0" tIns="0" rIns="0" bIns="0"/>
          <a:lstStyle>
            <a:lvl1pPr>
              <a:lnSpc>
                <a:spcPts val="2100"/>
              </a:lnSpc>
              <a:spcAft>
                <a:spcPts val="0"/>
              </a:spcAft>
              <a:defRPr sz="1800"/>
            </a:lvl1pPr>
            <a:lvl2pPr>
              <a:lnSpc>
                <a:spcPts val="2100"/>
              </a:lnSpc>
              <a:spcAft>
                <a:spcPts val="0"/>
              </a:spcAft>
              <a:defRPr sz="1800"/>
            </a:lvl2pPr>
            <a:lvl3pPr>
              <a:lnSpc>
                <a:spcPts val="2100"/>
              </a:lnSpc>
              <a:spcAft>
                <a:spcPts val="0"/>
              </a:spcAft>
              <a:defRPr sz="1800"/>
            </a:lvl3pPr>
            <a:lvl4pPr>
              <a:lnSpc>
                <a:spcPts val="2200"/>
              </a:lnSpc>
              <a:spcAft>
                <a:spcPts val="0"/>
              </a:spcAft>
              <a:defRPr sz="2000"/>
            </a:lvl4pPr>
            <a:lvl5pPr>
              <a:lnSpc>
                <a:spcPts val="2200"/>
              </a:lnSpc>
              <a:spcAft>
                <a:spcPts val="0"/>
              </a:spcAft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EF93A843-6F95-4ABA-B3B3-4673FCC6E8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10331" y="3246427"/>
            <a:ext cx="3493237" cy="828483"/>
          </a:xfrm>
          <a:noFill/>
          <a:ln>
            <a:noFill/>
          </a:ln>
        </p:spPr>
        <p:txBody>
          <a:bodyPr lIns="0" tIns="0" rIns="0" bIns="0" anchor="t"/>
          <a:lstStyle>
            <a:lvl1pPr>
              <a:lnSpc>
                <a:spcPts val="7000"/>
              </a:lnSpc>
              <a:spcAft>
                <a:spcPts val="0"/>
              </a:spcAft>
              <a:defRPr sz="7000" b="0">
                <a:solidFill>
                  <a:schemeClr val="accent1"/>
                </a:solidFill>
                <a:latin typeface="+mj-lt"/>
              </a:defRPr>
            </a:lvl1pPr>
            <a:lvl2pPr>
              <a:lnSpc>
                <a:spcPts val="2200"/>
              </a:lnSpc>
              <a:spcAft>
                <a:spcPts val="0"/>
              </a:spcAft>
              <a:defRPr sz="2000"/>
            </a:lvl2pPr>
            <a:lvl3pPr>
              <a:lnSpc>
                <a:spcPts val="2200"/>
              </a:lnSpc>
              <a:spcAft>
                <a:spcPts val="0"/>
              </a:spcAft>
              <a:defRPr sz="2000"/>
            </a:lvl3pPr>
            <a:lvl4pPr>
              <a:lnSpc>
                <a:spcPts val="2200"/>
              </a:lnSpc>
              <a:spcAft>
                <a:spcPts val="0"/>
              </a:spcAft>
              <a:defRPr sz="2000"/>
            </a:lvl4pPr>
            <a:lvl5pPr>
              <a:lnSpc>
                <a:spcPts val="2200"/>
              </a:lnSpc>
              <a:spcAft>
                <a:spcPts val="0"/>
              </a:spcAft>
              <a:defRPr sz="2000"/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85908F09-F8B8-47A6-B73A-362749389EE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39779" y="3246427"/>
            <a:ext cx="3117021" cy="828483"/>
          </a:xfrm>
          <a:noFill/>
          <a:ln>
            <a:noFill/>
          </a:ln>
        </p:spPr>
        <p:txBody>
          <a:bodyPr lIns="0" tIns="0" rIns="0" bIns="0" anchor="t"/>
          <a:lstStyle>
            <a:lvl1pPr>
              <a:lnSpc>
                <a:spcPts val="7000"/>
              </a:lnSpc>
              <a:spcAft>
                <a:spcPts val="0"/>
              </a:spcAft>
              <a:defRPr sz="7000" b="0">
                <a:solidFill>
                  <a:schemeClr val="accent1"/>
                </a:solidFill>
                <a:latin typeface="+mj-lt"/>
              </a:defRPr>
            </a:lvl1pPr>
            <a:lvl2pPr>
              <a:lnSpc>
                <a:spcPts val="2200"/>
              </a:lnSpc>
              <a:spcAft>
                <a:spcPts val="0"/>
              </a:spcAft>
              <a:defRPr sz="2000"/>
            </a:lvl2pPr>
            <a:lvl3pPr>
              <a:lnSpc>
                <a:spcPts val="2200"/>
              </a:lnSpc>
              <a:spcAft>
                <a:spcPts val="0"/>
              </a:spcAft>
              <a:defRPr sz="2000"/>
            </a:lvl3pPr>
            <a:lvl4pPr>
              <a:lnSpc>
                <a:spcPts val="2200"/>
              </a:lnSpc>
              <a:spcAft>
                <a:spcPts val="0"/>
              </a:spcAft>
              <a:defRPr sz="2000"/>
            </a:lvl4pPr>
            <a:lvl5pPr>
              <a:lnSpc>
                <a:spcPts val="2200"/>
              </a:lnSpc>
              <a:spcAft>
                <a:spcPts val="0"/>
              </a:spcAft>
              <a:defRPr sz="2000"/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82ECC87-FB83-4F15-8298-741A78CF8AF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81916" y="3246427"/>
            <a:ext cx="3128637" cy="828483"/>
          </a:xfrm>
          <a:noFill/>
          <a:ln>
            <a:noFill/>
          </a:ln>
        </p:spPr>
        <p:txBody>
          <a:bodyPr lIns="0" tIns="0" rIns="0" bIns="0" anchor="t"/>
          <a:lstStyle>
            <a:lvl1pPr>
              <a:lnSpc>
                <a:spcPts val="7000"/>
              </a:lnSpc>
              <a:spcAft>
                <a:spcPts val="0"/>
              </a:spcAft>
              <a:defRPr sz="7000" b="0">
                <a:solidFill>
                  <a:schemeClr val="accent1"/>
                </a:solidFill>
                <a:latin typeface="+mj-lt"/>
              </a:defRPr>
            </a:lvl1pPr>
            <a:lvl2pPr>
              <a:lnSpc>
                <a:spcPts val="2200"/>
              </a:lnSpc>
              <a:spcAft>
                <a:spcPts val="0"/>
              </a:spcAft>
              <a:defRPr sz="2000"/>
            </a:lvl2pPr>
            <a:lvl3pPr>
              <a:lnSpc>
                <a:spcPts val="2200"/>
              </a:lnSpc>
              <a:spcAft>
                <a:spcPts val="0"/>
              </a:spcAft>
              <a:defRPr sz="2000"/>
            </a:lvl3pPr>
            <a:lvl4pPr>
              <a:lnSpc>
                <a:spcPts val="2200"/>
              </a:lnSpc>
              <a:spcAft>
                <a:spcPts val="0"/>
              </a:spcAft>
              <a:defRPr sz="2000"/>
            </a:lvl4pPr>
            <a:lvl5pPr>
              <a:lnSpc>
                <a:spcPts val="2200"/>
              </a:lnSpc>
              <a:spcAft>
                <a:spcPts val="0"/>
              </a:spcAft>
              <a:defRPr sz="2000"/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94C2592-75FE-4D4C-80FB-5FC208DA52E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381916" y="2111098"/>
            <a:ext cx="1056000" cy="938949"/>
          </a:xfrm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8B3B0AD3-4728-4C26-A8BB-C2C11D8C35E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739779" y="2109601"/>
            <a:ext cx="1056000" cy="938949"/>
          </a:xfrm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914E5FF1-E241-4C75-9B9E-74DF24FF69D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10329" y="2109601"/>
            <a:ext cx="1056000" cy="938949"/>
          </a:xfrm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pic>
        <p:nvPicPr>
          <p:cNvPr id="16" name="Picture 15" descr="Blu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A2D45334-ED4F-FD41-A664-7FF2C3A67A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" y="6447883"/>
            <a:ext cx="786386" cy="12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841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5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17">
          <p15:clr>
            <a:srgbClr val="FBAE40"/>
          </p15:clr>
        </p15:guide>
        <p15:guide id="4" pos="356">
          <p15:clr>
            <a:srgbClr val="FBAE40"/>
          </p15:clr>
        </p15:guide>
        <p15:guide id="5" pos="7309">
          <p15:clr>
            <a:srgbClr val="FBAE40"/>
          </p15:clr>
        </p15:guide>
        <p15:guide id="6" orient="horz" pos="3893">
          <p15:clr>
            <a:srgbClr val="FBAE40"/>
          </p15:clr>
        </p15:guide>
        <p15:guide id="7" orient="horz" pos="1066">
          <p15:clr>
            <a:srgbClr val="FBAE40"/>
          </p15:clr>
        </p15:guide>
        <p15:guide id="8" pos="4845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har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504967"/>
            <a:ext cx="11327549" cy="118572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350" y="2420938"/>
            <a:ext cx="5664001" cy="3756025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/>
              <a:t>[Document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D114-8DD6-4905-A30D-5CEAD97DB2F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FC5998E6-EF9B-4384-B460-D9596037F532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7270811" y="1960563"/>
            <a:ext cx="3675355" cy="4216400"/>
          </a:xfrm>
        </p:spPr>
        <p:txBody>
          <a:bodyPr/>
          <a:lstStyle/>
          <a:p>
            <a:r>
              <a:rPr lang="en-GB"/>
              <a:t>Click icon to add chart</a:t>
            </a:r>
          </a:p>
        </p:txBody>
      </p:sp>
      <p:pic>
        <p:nvPicPr>
          <p:cNvPr id="8" name="Picture 7" descr="Blu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26502134-0190-974B-AA83-8861CB8920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" y="6447883"/>
            <a:ext cx="786386" cy="12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97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25" userDrawn="1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17">
          <p15:clr>
            <a:srgbClr val="FBAE40"/>
          </p15:clr>
        </p15:guide>
        <p15:guide id="4" pos="356">
          <p15:clr>
            <a:srgbClr val="FBAE40"/>
          </p15:clr>
        </p15:guide>
        <p15:guide id="5" pos="7309">
          <p15:clr>
            <a:srgbClr val="FBAE40"/>
          </p15:clr>
        </p15:guide>
        <p15:guide id="6" orient="horz" pos="3893">
          <p15:clr>
            <a:srgbClr val="FBAE40"/>
          </p15:clr>
        </p15:guide>
        <p15:guide id="7" orient="horz" pos="1071" userDrawn="1">
          <p15:clr>
            <a:srgbClr val="FBAE40"/>
          </p15:clr>
        </p15:guide>
        <p15:guide id="8" pos="4845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har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753" y="503238"/>
            <a:ext cx="11327549" cy="117950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1965601"/>
            <a:ext cx="5663548" cy="421168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/>
              <a:t>[Document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D114-8DD6-4905-A30D-5CEAD97DB2F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FC5998E6-EF9B-4384-B460-D9596037F532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81753" y="1963738"/>
            <a:ext cx="4828363" cy="4216400"/>
          </a:xfrm>
        </p:spPr>
        <p:txBody>
          <a:bodyPr/>
          <a:lstStyle/>
          <a:p>
            <a:r>
              <a:rPr lang="en-GB"/>
              <a:t>Click icon to add chart</a:t>
            </a:r>
          </a:p>
        </p:txBody>
      </p:sp>
      <p:pic>
        <p:nvPicPr>
          <p:cNvPr id="8" name="Picture 7" descr="Blu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87895E8D-FF32-6C4E-AC3E-1E71A1C7FD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" y="6447883"/>
            <a:ext cx="786386" cy="12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931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5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17">
          <p15:clr>
            <a:srgbClr val="FBAE40"/>
          </p15:clr>
        </p15:guide>
        <p15:guide id="4" pos="356">
          <p15:clr>
            <a:srgbClr val="FBAE40"/>
          </p15:clr>
        </p15:guide>
        <p15:guide id="5" pos="7309">
          <p15:clr>
            <a:srgbClr val="FBAE40"/>
          </p15:clr>
        </p15:guide>
        <p15:guide id="6" orient="horz" pos="3893">
          <p15:clr>
            <a:srgbClr val="FBAE40"/>
          </p15:clr>
        </p15:guide>
        <p15:guide id="7" orient="horz" pos="1066">
          <p15:clr>
            <a:srgbClr val="FBAE40"/>
          </p15:clr>
        </p15:guide>
        <p15:guide id="8" pos="4845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Imag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234" y="504967"/>
            <a:ext cx="5300650" cy="118572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34" y="1965278"/>
            <a:ext cx="5418384" cy="4211685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/>
              <a:t>[Document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B8D114-8DD6-4905-A30D-5CEAD97DB2F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550705A-01F2-41B9-8F90-0D6A53142E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8858" y="0"/>
            <a:ext cx="6013143" cy="6858000"/>
          </a:xfrm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pic>
        <p:nvPicPr>
          <p:cNvPr id="8" name="Picture 7" descr="Blu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C3C9073A-701D-0F42-8AB5-4DDCCCFE20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" y="6447883"/>
            <a:ext cx="786386" cy="12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695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5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17">
          <p15:clr>
            <a:srgbClr val="FBAE40"/>
          </p15:clr>
        </p15:guide>
        <p15:guide id="4" pos="356">
          <p15:clr>
            <a:srgbClr val="FBAE40"/>
          </p15:clr>
        </p15:guide>
        <p15:guide id="5" pos="7309">
          <p15:clr>
            <a:srgbClr val="FBAE40"/>
          </p15:clr>
        </p15:guide>
        <p15:guide id="6" orient="horz" pos="3893">
          <p15:clr>
            <a:srgbClr val="FBAE40"/>
          </p15:clr>
        </p15:guide>
        <p15:guide id="7" orient="horz" pos="1066">
          <p15:clr>
            <a:srgbClr val="FBAE40"/>
          </p15:clr>
        </p15:guide>
        <p15:guide id="8" pos="4845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Image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150" y="504967"/>
            <a:ext cx="5418000" cy="11857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150" y="1965278"/>
            <a:ext cx="5418000" cy="4211685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1200"/>
              </a:spcAft>
              <a:defRPr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spcAft>
                <a:spcPts val="1200"/>
              </a:spcAft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spcAft>
                <a:spcPts val="1200"/>
              </a:spcAft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spcAft>
                <a:spcPts val="12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[Document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B8D114-8DD6-4905-A30D-5CEAD97DB2F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22C1D14-8ECD-4B5F-8202-30103AAF3F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" y="6451200"/>
            <a:ext cx="784862" cy="121920"/>
          </a:xfrm>
          <a:prstGeom prst="rect">
            <a:avLst/>
          </a:prstGeom>
        </p:spPr>
      </p:pic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B55C06EF-8EA0-4C8F-A85B-277F498FF2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8858" y="0"/>
            <a:ext cx="6013143" cy="6858000"/>
          </a:xfrm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452389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5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17">
          <p15:clr>
            <a:srgbClr val="FBAE40"/>
          </p15:clr>
        </p15:guide>
        <p15:guide id="4" pos="356">
          <p15:clr>
            <a:srgbClr val="FBAE40"/>
          </p15:clr>
        </p15:guide>
        <p15:guide id="5" pos="7309">
          <p15:clr>
            <a:srgbClr val="FBAE40"/>
          </p15:clr>
        </p15:guide>
        <p15:guide id="6" orient="horz" pos="3893">
          <p15:clr>
            <a:srgbClr val="FBAE40"/>
          </p15:clr>
        </p15:guide>
        <p15:guide id="7" orient="horz" pos="1066">
          <p15:clr>
            <a:srgbClr val="FBAE40"/>
          </p15:clr>
        </p15:guide>
        <p15:guide id="8" pos="4845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5771" y="1042997"/>
            <a:ext cx="6619761" cy="5100041"/>
          </a:xfrm>
        </p:spPr>
        <p:txBody>
          <a:bodyPr/>
          <a:lstStyle>
            <a:lvl1pPr marL="198000" indent="-198000">
              <a:lnSpc>
                <a:spcPts val="4200"/>
              </a:lnSpc>
              <a:spcAft>
                <a:spcPts val="0"/>
              </a:spcAft>
              <a:defRPr sz="4000" b="0" i="1">
                <a:solidFill>
                  <a:schemeClr val="bg1"/>
                </a:solidFill>
              </a:defRPr>
            </a:lvl1pPr>
            <a:lvl2pPr marL="198000">
              <a:lnSpc>
                <a:spcPts val="2600"/>
              </a:lnSpc>
              <a:spcAft>
                <a:spcPts val="0"/>
              </a:spcAft>
              <a:defRPr sz="2300"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[Document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B8D114-8DD6-4905-A30D-5CEAD97DB2F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246D7AA3-C2BF-4FBC-94B1-46E45017D3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57" y="1"/>
            <a:ext cx="795530" cy="1581915"/>
          </a:xfrm>
          <a:prstGeom prst="rect">
            <a:avLst/>
          </a:prstGeom>
        </p:spPr>
      </p:pic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8F1227C-C7D1-5545-801A-A05E0AC459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" y="6451200"/>
            <a:ext cx="784862" cy="12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0874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5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17">
          <p15:clr>
            <a:srgbClr val="FBAE40"/>
          </p15:clr>
        </p15:guide>
        <p15:guide id="4" pos="356">
          <p15:clr>
            <a:srgbClr val="FBAE40"/>
          </p15:clr>
        </p15:guide>
        <p15:guide id="5" pos="7309">
          <p15:clr>
            <a:srgbClr val="FBAE40"/>
          </p15:clr>
        </p15:guide>
        <p15:guide id="6" orient="horz" pos="3893">
          <p15:clr>
            <a:srgbClr val="FBAE40"/>
          </p15:clr>
        </p15:guide>
        <p15:guide id="7" orient="horz" pos="1066">
          <p15:clr>
            <a:srgbClr val="FBAE40"/>
          </p15:clr>
        </p15:guide>
        <p15:guide id="8" pos="4845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Full Imag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550705A-01F2-41B9-8F90-0D6A53142E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1" y="504967"/>
            <a:ext cx="4441842" cy="11857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965278"/>
            <a:ext cx="4441841" cy="4211685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1200"/>
              </a:spcAft>
              <a:defRPr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spcAft>
                <a:spcPts val="1200"/>
              </a:spcAft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spcAft>
                <a:spcPts val="1200"/>
              </a:spcAft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spcAft>
                <a:spcPts val="12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[Document title]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B8D114-8DD6-4905-A30D-5CEAD97DB2F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A813A21-DBD5-4939-A2EA-4F0B371C56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6451200"/>
            <a:ext cx="784862" cy="12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9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5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17">
          <p15:clr>
            <a:srgbClr val="FBAE40"/>
          </p15:clr>
        </p15:guide>
        <p15:guide id="4" pos="356">
          <p15:clr>
            <a:srgbClr val="FBAE40"/>
          </p15:clr>
        </p15:guide>
        <p15:guide id="5" pos="7309">
          <p15:clr>
            <a:srgbClr val="FBAE40"/>
          </p15:clr>
        </p15:guide>
        <p15:guide id="6" orient="horz" pos="3893">
          <p15:clr>
            <a:srgbClr val="FBAE40"/>
          </p15:clr>
        </p15:guide>
        <p15:guide id="7" orient="horz" pos="1066">
          <p15:clr>
            <a:srgbClr val="FBAE40"/>
          </p15:clr>
        </p15:guide>
        <p15:guide id="8" pos="4845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Full Im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550705A-01F2-41B9-8F90-0D6A53142E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192000" cy="6858000"/>
          </a:xfrm>
        </p:spPr>
        <p:txBody>
          <a:bodyPr lIns="0"/>
          <a:lstStyle/>
          <a:p>
            <a:r>
              <a:rPr lang="en-GB"/>
              <a:t>Click icon to add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1" y="441858"/>
            <a:ext cx="5054400" cy="5044542"/>
          </a:xfrm>
          <a:solidFill>
            <a:schemeClr val="accent1"/>
          </a:solidFill>
          <a:ln>
            <a:noFill/>
          </a:ln>
        </p:spPr>
        <p:txBody>
          <a:bodyPr lIns="432000" tIns="450000" rIns="72000"/>
          <a:lstStyle>
            <a:lvl1pPr>
              <a:lnSpc>
                <a:spcPts val="4200"/>
              </a:lnSpc>
              <a:spcAft>
                <a:spcPts val="2700"/>
              </a:spcAft>
              <a:defRPr sz="400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306000">
              <a:defRPr>
                <a:solidFill>
                  <a:schemeClr val="bg1"/>
                </a:solidFill>
              </a:defRPr>
            </a:lvl4pPr>
            <a:lvl5pPr marL="59400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[Document title]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B8D114-8DD6-4905-A30D-5CEAD97DB2F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A813A21-DBD5-4939-A2EA-4F0B371C56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6451200"/>
            <a:ext cx="784862" cy="12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2916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5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17">
          <p15:clr>
            <a:srgbClr val="FBAE40"/>
          </p15:clr>
        </p15:guide>
        <p15:guide id="4" pos="356">
          <p15:clr>
            <a:srgbClr val="FBAE40"/>
          </p15:clr>
        </p15:guide>
        <p15:guide id="5" pos="7309">
          <p15:clr>
            <a:srgbClr val="FBAE40"/>
          </p15:clr>
        </p15:guide>
        <p15:guide id="6" orient="horz" pos="3893">
          <p15:clr>
            <a:srgbClr val="FBAE40"/>
          </p15:clr>
        </p15:guide>
        <p15:guide id="7" orient="horz" pos="1066">
          <p15:clr>
            <a:srgbClr val="FBAE40"/>
          </p15:clr>
        </p15:guide>
        <p15:guide id="8" pos="484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BDF969E-8600-4537-8099-69D0E84A9C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8689"/>
            <a:ext cx="8906274" cy="26014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A3DA8B-2ED0-486B-8F11-9CFD38751A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997527"/>
            <a:ext cx="8628873" cy="1828800"/>
          </a:xfrm>
        </p:spPr>
        <p:txBody>
          <a:bodyPr anchor="t">
            <a:normAutofit/>
          </a:bodyPr>
          <a:lstStyle>
            <a:lvl1pPr algn="l">
              <a:lnSpc>
                <a:spcPts val="7000"/>
              </a:lnSpc>
              <a:defRPr sz="6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CE8087-8491-4D5F-8320-2B44813664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391" y="480859"/>
            <a:ext cx="2048260" cy="651511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1223B28A-7A54-4D24-868E-4890A440AC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000" y="3034146"/>
            <a:ext cx="7811455" cy="1224544"/>
          </a:xfrm>
        </p:spPr>
        <p:txBody>
          <a:bodyPr anchor="t"/>
          <a:lstStyle>
            <a:lvl1pPr marL="0" indent="0" algn="l">
              <a:lnSpc>
                <a:spcPts val="2600"/>
              </a:lnSpc>
              <a:spcAft>
                <a:spcPts val="0"/>
              </a:spcAft>
              <a:buNone/>
              <a:defRPr sz="23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823B4861-52BE-4992-8234-2C6AAB8ACF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2000" y="4543037"/>
            <a:ext cx="4364037" cy="2047041"/>
          </a:xfrm>
        </p:spPr>
        <p:txBody>
          <a:bodyPr>
            <a:normAutofit/>
          </a:bodyPr>
          <a:lstStyle>
            <a:lvl1pPr>
              <a:lnSpc>
                <a:spcPts val="2600"/>
              </a:lnSpc>
              <a:spcAft>
                <a:spcPts val="0"/>
              </a:spcAft>
              <a:defRPr sz="2300" b="0"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97405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783" y="1600201"/>
            <a:ext cx="10980570" cy="1946081"/>
          </a:xfrm>
        </p:spPr>
        <p:txBody>
          <a:bodyPr anchor="t"/>
          <a:lstStyle>
            <a:lvl1pPr indent="396000" algn="l">
              <a:lnSpc>
                <a:spcPts val="6400"/>
              </a:lnSpc>
              <a:spcBef>
                <a:spcPts val="0"/>
              </a:spcBef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2783" y="4035220"/>
            <a:ext cx="6426400" cy="894590"/>
          </a:xfrm>
        </p:spPr>
        <p:txBody>
          <a:bodyPr anchor="t"/>
          <a:lstStyle>
            <a:lvl1pPr marL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ACAEA17-40F6-4FDC-9BCC-C1BF3E5F8F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74726" y="5753638"/>
            <a:ext cx="2715912" cy="373738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 sz="23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E95A48C-C1D4-4B9E-9752-26E013590B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87" y="-1"/>
            <a:ext cx="799200" cy="2308226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CA56B24-C5DD-402B-A8CF-C3498F4811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74726" y="6109820"/>
            <a:ext cx="271591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2600"/>
              </a:lnSpc>
              <a:defRPr sz="2300">
                <a:solidFill>
                  <a:schemeClr val="accent1"/>
                </a:solidFill>
                <a:latin typeface="+mj-lt"/>
              </a:defRPr>
            </a:lvl1pPr>
          </a:lstStyle>
          <a:p>
            <a:fld id="{2FDC51AC-D8E5-4E66-970D-E55DC953E81B}" type="datetime4">
              <a:rPr lang="en-GB" smtClean="0"/>
              <a:t>20 May 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880768"/>
      </p:ext>
    </p:extLst>
  </p:cSld>
  <p:clrMapOvr>
    <a:masterClrMapping/>
  </p:clrMapOvr>
  <p:hf hd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Titl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8E65A9F4-7EA1-4582-9F76-24898ABE7FA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5859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434051 h 6858000"/>
              <a:gd name="connsiteX5" fmla="*/ 0 w 9144000"/>
              <a:gd name="connsiteY5" fmla="*/ 0 h 6858000"/>
              <a:gd name="connsiteX0" fmla="*/ 2894 w 9146894"/>
              <a:gd name="connsiteY0" fmla="*/ 0 h 6858000"/>
              <a:gd name="connsiteX1" fmla="*/ 9146894 w 9146894"/>
              <a:gd name="connsiteY1" fmla="*/ 0 h 6858000"/>
              <a:gd name="connsiteX2" fmla="*/ 9146894 w 9146894"/>
              <a:gd name="connsiteY2" fmla="*/ 6858000 h 6858000"/>
              <a:gd name="connsiteX3" fmla="*/ 2894 w 9146894"/>
              <a:gd name="connsiteY3" fmla="*/ 6858000 h 6858000"/>
              <a:gd name="connsiteX4" fmla="*/ 0 w 9146894"/>
              <a:gd name="connsiteY4" fmla="*/ 6421056 h 6858000"/>
              <a:gd name="connsiteX5" fmla="*/ 2894 w 9146894"/>
              <a:gd name="connsiteY5" fmla="*/ 434051 h 6858000"/>
              <a:gd name="connsiteX6" fmla="*/ 2894 w 9146894"/>
              <a:gd name="connsiteY6" fmla="*/ 0 h 6858000"/>
              <a:gd name="connsiteX0" fmla="*/ 5850 w 9149850"/>
              <a:gd name="connsiteY0" fmla="*/ 0 h 6858000"/>
              <a:gd name="connsiteX1" fmla="*/ 9149850 w 9149850"/>
              <a:gd name="connsiteY1" fmla="*/ 0 h 6858000"/>
              <a:gd name="connsiteX2" fmla="*/ 9149850 w 9149850"/>
              <a:gd name="connsiteY2" fmla="*/ 6858000 h 6858000"/>
              <a:gd name="connsiteX3" fmla="*/ 5850 w 9149850"/>
              <a:gd name="connsiteY3" fmla="*/ 6858000 h 6858000"/>
              <a:gd name="connsiteX4" fmla="*/ 2956 w 9149850"/>
              <a:gd name="connsiteY4" fmla="*/ 6421056 h 6858000"/>
              <a:gd name="connsiteX5" fmla="*/ 63 w 9149850"/>
              <a:gd name="connsiteY5" fmla="*/ 3944073 h 6858000"/>
              <a:gd name="connsiteX6" fmla="*/ 5850 w 9149850"/>
              <a:gd name="connsiteY6" fmla="*/ 434051 h 6858000"/>
              <a:gd name="connsiteX7" fmla="*/ 5850 w 9149850"/>
              <a:gd name="connsiteY7" fmla="*/ 0 h 6858000"/>
              <a:gd name="connsiteX0" fmla="*/ 2895 w 9146895"/>
              <a:gd name="connsiteY0" fmla="*/ 0 h 6858000"/>
              <a:gd name="connsiteX1" fmla="*/ 9146895 w 9146895"/>
              <a:gd name="connsiteY1" fmla="*/ 0 h 6858000"/>
              <a:gd name="connsiteX2" fmla="*/ 9146895 w 9146895"/>
              <a:gd name="connsiteY2" fmla="*/ 6858000 h 6858000"/>
              <a:gd name="connsiteX3" fmla="*/ 2895 w 9146895"/>
              <a:gd name="connsiteY3" fmla="*/ 6858000 h 6858000"/>
              <a:gd name="connsiteX4" fmla="*/ 1 w 9146895"/>
              <a:gd name="connsiteY4" fmla="*/ 6421056 h 6858000"/>
              <a:gd name="connsiteX5" fmla="*/ 5182567 w 9146895"/>
              <a:gd name="connsiteY5" fmla="*/ 6412375 h 6858000"/>
              <a:gd name="connsiteX6" fmla="*/ 2895 w 9146895"/>
              <a:gd name="connsiteY6" fmla="*/ 434051 h 6858000"/>
              <a:gd name="connsiteX7" fmla="*/ 2895 w 9146895"/>
              <a:gd name="connsiteY7" fmla="*/ 0 h 6858000"/>
              <a:gd name="connsiteX0" fmla="*/ 2894 w 9146894"/>
              <a:gd name="connsiteY0" fmla="*/ 0 h 6858000"/>
              <a:gd name="connsiteX1" fmla="*/ 9146894 w 9146894"/>
              <a:gd name="connsiteY1" fmla="*/ 0 h 6858000"/>
              <a:gd name="connsiteX2" fmla="*/ 9146894 w 9146894"/>
              <a:gd name="connsiteY2" fmla="*/ 6858000 h 6858000"/>
              <a:gd name="connsiteX3" fmla="*/ 2894 w 9146894"/>
              <a:gd name="connsiteY3" fmla="*/ 6858000 h 6858000"/>
              <a:gd name="connsiteX4" fmla="*/ 0 w 9146894"/>
              <a:gd name="connsiteY4" fmla="*/ 6421056 h 6858000"/>
              <a:gd name="connsiteX5" fmla="*/ 5182566 w 9146894"/>
              <a:gd name="connsiteY5" fmla="*/ 6412375 h 6858000"/>
              <a:gd name="connsiteX6" fmla="*/ 2894 w 9146894"/>
              <a:gd name="connsiteY6" fmla="*/ 434051 h 6858000"/>
              <a:gd name="connsiteX7" fmla="*/ 2894 w 9146894"/>
              <a:gd name="connsiteY7" fmla="*/ 0 h 6858000"/>
              <a:gd name="connsiteX0" fmla="*/ 2894 w 9146894"/>
              <a:gd name="connsiteY0" fmla="*/ 0 h 6858000"/>
              <a:gd name="connsiteX1" fmla="*/ 9146894 w 9146894"/>
              <a:gd name="connsiteY1" fmla="*/ 0 h 6858000"/>
              <a:gd name="connsiteX2" fmla="*/ 9146894 w 9146894"/>
              <a:gd name="connsiteY2" fmla="*/ 6858000 h 6858000"/>
              <a:gd name="connsiteX3" fmla="*/ 2894 w 9146894"/>
              <a:gd name="connsiteY3" fmla="*/ 6858000 h 6858000"/>
              <a:gd name="connsiteX4" fmla="*/ 0 w 9146894"/>
              <a:gd name="connsiteY4" fmla="*/ 6421056 h 6858000"/>
              <a:gd name="connsiteX5" fmla="*/ 5182566 w 9146894"/>
              <a:gd name="connsiteY5" fmla="*/ 6412375 h 6858000"/>
              <a:gd name="connsiteX6" fmla="*/ 2894 w 9146894"/>
              <a:gd name="connsiteY6" fmla="*/ 434051 h 6858000"/>
              <a:gd name="connsiteX7" fmla="*/ 2894 w 9146894"/>
              <a:gd name="connsiteY7" fmla="*/ 0 h 6858000"/>
              <a:gd name="connsiteX0" fmla="*/ 2894 w 9146894"/>
              <a:gd name="connsiteY0" fmla="*/ 0 h 6858000"/>
              <a:gd name="connsiteX1" fmla="*/ 9146894 w 9146894"/>
              <a:gd name="connsiteY1" fmla="*/ 0 h 6858000"/>
              <a:gd name="connsiteX2" fmla="*/ 9146894 w 9146894"/>
              <a:gd name="connsiteY2" fmla="*/ 6858000 h 6858000"/>
              <a:gd name="connsiteX3" fmla="*/ 2894 w 9146894"/>
              <a:gd name="connsiteY3" fmla="*/ 6858000 h 6858000"/>
              <a:gd name="connsiteX4" fmla="*/ 0 w 9146894"/>
              <a:gd name="connsiteY4" fmla="*/ 6421056 h 6858000"/>
              <a:gd name="connsiteX5" fmla="*/ 5188353 w 9146894"/>
              <a:gd name="connsiteY5" fmla="*/ 6423950 h 6858000"/>
              <a:gd name="connsiteX6" fmla="*/ 2894 w 9146894"/>
              <a:gd name="connsiteY6" fmla="*/ 434051 h 6858000"/>
              <a:gd name="connsiteX7" fmla="*/ 2894 w 9146894"/>
              <a:gd name="connsiteY7" fmla="*/ 0 h 6858000"/>
              <a:gd name="connsiteX0" fmla="*/ 2894 w 9146894"/>
              <a:gd name="connsiteY0" fmla="*/ 0 h 6858000"/>
              <a:gd name="connsiteX1" fmla="*/ 9146894 w 9146894"/>
              <a:gd name="connsiteY1" fmla="*/ 0 h 6858000"/>
              <a:gd name="connsiteX2" fmla="*/ 9146894 w 9146894"/>
              <a:gd name="connsiteY2" fmla="*/ 6858000 h 6858000"/>
              <a:gd name="connsiteX3" fmla="*/ 2894 w 9146894"/>
              <a:gd name="connsiteY3" fmla="*/ 6858000 h 6858000"/>
              <a:gd name="connsiteX4" fmla="*/ 0 w 9146894"/>
              <a:gd name="connsiteY4" fmla="*/ 6421056 h 6858000"/>
              <a:gd name="connsiteX5" fmla="*/ 5188353 w 9146894"/>
              <a:gd name="connsiteY5" fmla="*/ 6423950 h 6858000"/>
              <a:gd name="connsiteX6" fmla="*/ 5191245 w 9146894"/>
              <a:gd name="connsiteY6" fmla="*/ 434051 h 6858000"/>
              <a:gd name="connsiteX7" fmla="*/ 2894 w 9146894"/>
              <a:gd name="connsiteY7" fmla="*/ 434051 h 6858000"/>
              <a:gd name="connsiteX8" fmla="*/ 2894 w 9146894"/>
              <a:gd name="connsiteY8" fmla="*/ 0 h 6858000"/>
              <a:gd name="connsiteX0" fmla="*/ 2894 w 9146894"/>
              <a:gd name="connsiteY0" fmla="*/ 0 h 6858000"/>
              <a:gd name="connsiteX1" fmla="*/ 9146894 w 9146894"/>
              <a:gd name="connsiteY1" fmla="*/ 0 h 6858000"/>
              <a:gd name="connsiteX2" fmla="*/ 9146894 w 9146894"/>
              <a:gd name="connsiteY2" fmla="*/ 6858000 h 6858000"/>
              <a:gd name="connsiteX3" fmla="*/ 2894 w 9146894"/>
              <a:gd name="connsiteY3" fmla="*/ 6858000 h 6858000"/>
              <a:gd name="connsiteX4" fmla="*/ 0 w 9146894"/>
              <a:gd name="connsiteY4" fmla="*/ 6421056 h 6858000"/>
              <a:gd name="connsiteX5" fmla="*/ 5188353 w 9146894"/>
              <a:gd name="connsiteY5" fmla="*/ 6423950 h 6858000"/>
              <a:gd name="connsiteX6" fmla="*/ 5191245 w 9146894"/>
              <a:gd name="connsiteY6" fmla="*/ 434051 h 6858000"/>
              <a:gd name="connsiteX7" fmla="*/ 2894 w 9146894"/>
              <a:gd name="connsiteY7" fmla="*/ 434051 h 6858000"/>
              <a:gd name="connsiteX8" fmla="*/ 2894 w 9146894"/>
              <a:gd name="connsiteY8" fmla="*/ 0 h 6858000"/>
              <a:gd name="connsiteX0" fmla="*/ 2894 w 9146894"/>
              <a:gd name="connsiteY0" fmla="*/ 8788 h 6866788"/>
              <a:gd name="connsiteX1" fmla="*/ 9146894 w 9146894"/>
              <a:gd name="connsiteY1" fmla="*/ 8788 h 6866788"/>
              <a:gd name="connsiteX2" fmla="*/ 9146894 w 9146894"/>
              <a:gd name="connsiteY2" fmla="*/ 6866788 h 6866788"/>
              <a:gd name="connsiteX3" fmla="*/ 2894 w 9146894"/>
              <a:gd name="connsiteY3" fmla="*/ 6866788 h 6866788"/>
              <a:gd name="connsiteX4" fmla="*/ 0 w 9146894"/>
              <a:gd name="connsiteY4" fmla="*/ 6429844 h 6866788"/>
              <a:gd name="connsiteX5" fmla="*/ 5188353 w 9146894"/>
              <a:gd name="connsiteY5" fmla="*/ 6432738 h 6866788"/>
              <a:gd name="connsiteX6" fmla="*/ 5191245 w 9146894"/>
              <a:gd name="connsiteY6" fmla="*/ 442839 h 6866788"/>
              <a:gd name="connsiteX7" fmla="*/ 2894 w 9146894"/>
              <a:gd name="connsiteY7" fmla="*/ 442839 h 6866788"/>
              <a:gd name="connsiteX8" fmla="*/ 2894 w 9146894"/>
              <a:gd name="connsiteY8" fmla="*/ 8788 h 6866788"/>
              <a:gd name="connsiteX0" fmla="*/ 2894 w 9146894"/>
              <a:gd name="connsiteY0" fmla="*/ 0 h 6858000"/>
              <a:gd name="connsiteX1" fmla="*/ 9146894 w 9146894"/>
              <a:gd name="connsiteY1" fmla="*/ 0 h 6858000"/>
              <a:gd name="connsiteX2" fmla="*/ 9146894 w 9146894"/>
              <a:gd name="connsiteY2" fmla="*/ 6858000 h 6858000"/>
              <a:gd name="connsiteX3" fmla="*/ 2894 w 9146894"/>
              <a:gd name="connsiteY3" fmla="*/ 6858000 h 6858000"/>
              <a:gd name="connsiteX4" fmla="*/ 0 w 9146894"/>
              <a:gd name="connsiteY4" fmla="*/ 6421056 h 6858000"/>
              <a:gd name="connsiteX5" fmla="*/ 5188353 w 9146894"/>
              <a:gd name="connsiteY5" fmla="*/ 6423950 h 6858000"/>
              <a:gd name="connsiteX6" fmla="*/ 5191245 w 9146894"/>
              <a:gd name="connsiteY6" fmla="*/ 434051 h 6858000"/>
              <a:gd name="connsiteX7" fmla="*/ 2894 w 9146894"/>
              <a:gd name="connsiteY7" fmla="*/ 434051 h 6858000"/>
              <a:gd name="connsiteX8" fmla="*/ 2894 w 9146894"/>
              <a:gd name="connsiteY8" fmla="*/ 0 h 6858000"/>
              <a:gd name="connsiteX0" fmla="*/ 2894 w 9146894"/>
              <a:gd name="connsiteY0" fmla="*/ 0 h 6858000"/>
              <a:gd name="connsiteX1" fmla="*/ 9146894 w 9146894"/>
              <a:gd name="connsiteY1" fmla="*/ 0 h 6858000"/>
              <a:gd name="connsiteX2" fmla="*/ 9146894 w 9146894"/>
              <a:gd name="connsiteY2" fmla="*/ 6858000 h 6858000"/>
              <a:gd name="connsiteX3" fmla="*/ 2894 w 9146894"/>
              <a:gd name="connsiteY3" fmla="*/ 6858000 h 6858000"/>
              <a:gd name="connsiteX4" fmla="*/ 0 w 9146894"/>
              <a:gd name="connsiteY4" fmla="*/ 6421056 h 6858000"/>
              <a:gd name="connsiteX5" fmla="*/ 5188353 w 9146894"/>
              <a:gd name="connsiteY5" fmla="*/ 6423950 h 6858000"/>
              <a:gd name="connsiteX6" fmla="*/ 5191245 w 9146894"/>
              <a:gd name="connsiteY6" fmla="*/ 434051 h 6858000"/>
              <a:gd name="connsiteX7" fmla="*/ 2894 w 9146894"/>
              <a:gd name="connsiteY7" fmla="*/ 434051 h 6858000"/>
              <a:gd name="connsiteX8" fmla="*/ 2894 w 9146894"/>
              <a:gd name="connsiteY8" fmla="*/ 0 h 6858000"/>
              <a:gd name="connsiteX0" fmla="*/ 2894 w 9146894"/>
              <a:gd name="connsiteY0" fmla="*/ 0 h 6858000"/>
              <a:gd name="connsiteX1" fmla="*/ 9146894 w 9146894"/>
              <a:gd name="connsiteY1" fmla="*/ 0 h 6858000"/>
              <a:gd name="connsiteX2" fmla="*/ 9146894 w 9146894"/>
              <a:gd name="connsiteY2" fmla="*/ 6858000 h 6858000"/>
              <a:gd name="connsiteX3" fmla="*/ 2894 w 9146894"/>
              <a:gd name="connsiteY3" fmla="*/ 6858000 h 6858000"/>
              <a:gd name="connsiteX4" fmla="*/ 0 w 9146894"/>
              <a:gd name="connsiteY4" fmla="*/ 6421056 h 6858000"/>
              <a:gd name="connsiteX5" fmla="*/ 4505565 w 9146894"/>
              <a:gd name="connsiteY5" fmla="*/ 6423817 h 6858000"/>
              <a:gd name="connsiteX6" fmla="*/ 5188353 w 9146894"/>
              <a:gd name="connsiteY6" fmla="*/ 6423950 h 6858000"/>
              <a:gd name="connsiteX7" fmla="*/ 5191245 w 9146894"/>
              <a:gd name="connsiteY7" fmla="*/ 434051 h 6858000"/>
              <a:gd name="connsiteX8" fmla="*/ 2894 w 9146894"/>
              <a:gd name="connsiteY8" fmla="*/ 434051 h 6858000"/>
              <a:gd name="connsiteX9" fmla="*/ 2894 w 9146894"/>
              <a:gd name="connsiteY9" fmla="*/ 0 h 6858000"/>
              <a:gd name="connsiteX0" fmla="*/ 2894 w 9146894"/>
              <a:gd name="connsiteY0" fmla="*/ 0 h 6858000"/>
              <a:gd name="connsiteX1" fmla="*/ 9146894 w 9146894"/>
              <a:gd name="connsiteY1" fmla="*/ 0 h 6858000"/>
              <a:gd name="connsiteX2" fmla="*/ 9146894 w 9146894"/>
              <a:gd name="connsiteY2" fmla="*/ 6858000 h 6858000"/>
              <a:gd name="connsiteX3" fmla="*/ 2894 w 9146894"/>
              <a:gd name="connsiteY3" fmla="*/ 6858000 h 6858000"/>
              <a:gd name="connsiteX4" fmla="*/ 0 w 9146894"/>
              <a:gd name="connsiteY4" fmla="*/ 6421056 h 6858000"/>
              <a:gd name="connsiteX5" fmla="*/ 4505565 w 9146894"/>
              <a:gd name="connsiteY5" fmla="*/ 6408949 h 6858000"/>
              <a:gd name="connsiteX6" fmla="*/ 5188353 w 9146894"/>
              <a:gd name="connsiteY6" fmla="*/ 6423950 h 6858000"/>
              <a:gd name="connsiteX7" fmla="*/ 5191245 w 9146894"/>
              <a:gd name="connsiteY7" fmla="*/ 434051 h 6858000"/>
              <a:gd name="connsiteX8" fmla="*/ 2894 w 9146894"/>
              <a:gd name="connsiteY8" fmla="*/ 434051 h 6858000"/>
              <a:gd name="connsiteX9" fmla="*/ 2894 w 9146894"/>
              <a:gd name="connsiteY9" fmla="*/ 0 h 6858000"/>
              <a:gd name="connsiteX0" fmla="*/ 2894 w 9146894"/>
              <a:gd name="connsiteY0" fmla="*/ 0 h 6858000"/>
              <a:gd name="connsiteX1" fmla="*/ 9146894 w 9146894"/>
              <a:gd name="connsiteY1" fmla="*/ 0 h 6858000"/>
              <a:gd name="connsiteX2" fmla="*/ 9146894 w 9146894"/>
              <a:gd name="connsiteY2" fmla="*/ 6858000 h 6858000"/>
              <a:gd name="connsiteX3" fmla="*/ 2894 w 9146894"/>
              <a:gd name="connsiteY3" fmla="*/ 6858000 h 6858000"/>
              <a:gd name="connsiteX4" fmla="*/ 0 w 9146894"/>
              <a:gd name="connsiteY4" fmla="*/ 6421056 h 6858000"/>
              <a:gd name="connsiteX5" fmla="*/ 4505565 w 9146894"/>
              <a:gd name="connsiteY5" fmla="*/ 6408949 h 6858000"/>
              <a:gd name="connsiteX6" fmla="*/ 5188353 w 9146894"/>
              <a:gd name="connsiteY6" fmla="*/ 6423950 h 6858000"/>
              <a:gd name="connsiteX7" fmla="*/ 5191245 w 9146894"/>
              <a:gd name="connsiteY7" fmla="*/ 434051 h 6858000"/>
              <a:gd name="connsiteX8" fmla="*/ 4493941 w 9146894"/>
              <a:gd name="connsiteY8" fmla="*/ 423746 h 6858000"/>
              <a:gd name="connsiteX9" fmla="*/ 2894 w 9146894"/>
              <a:gd name="connsiteY9" fmla="*/ 434051 h 6858000"/>
              <a:gd name="connsiteX10" fmla="*/ 2894 w 9146894"/>
              <a:gd name="connsiteY10" fmla="*/ 0 h 6858000"/>
              <a:gd name="connsiteX0" fmla="*/ 2894 w 9146894"/>
              <a:gd name="connsiteY0" fmla="*/ 0 h 6858000"/>
              <a:gd name="connsiteX1" fmla="*/ 9146894 w 9146894"/>
              <a:gd name="connsiteY1" fmla="*/ 0 h 6858000"/>
              <a:gd name="connsiteX2" fmla="*/ 9146894 w 9146894"/>
              <a:gd name="connsiteY2" fmla="*/ 6858000 h 6858000"/>
              <a:gd name="connsiteX3" fmla="*/ 2894 w 9146894"/>
              <a:gd name="connsiteY3" fmla="*/ 6858000 h 6858000"/>
              <a:gd name="connsiteX4" fmla="*/ 0 w 9146894"/>
              <a:gd name="connsiteY4" fmla="*/ 6421056 h 6858000"/>
              <a:gd name="connsiteX5" fmla="*/ 4505565 w 9146894"/>
              <a:gd name="connsiteY5" fmla="*/ 6408949 h 6858000"/>
              <a:gd name="connsiteX6" fmla="*/ 5188353 w 9146894"/>
              <a:gd name="connsiteY6" fmla="*/ 6423950 h 6858000"/>
              <a:gd name="connsiteX7" fmla="*/ 4493941 w 9146894"/>
              <a:gd name="connsiteY7" fmla="*/ 423746 h 6858000"/>
              <a:gd name="connsiteX8" fmla="*/ 2894 w 9146894"/>
              <a:gd name="connsiteY8" fmla="*/ 434051 h 6858000"/>
              <a:gd name="connsiteX9" fmla="*/ 2894 w 9146894"/>
              <a:gd name="connsiteY9" fmla="*/ 0 h 6858000"/>
              <a:gd name="connsiteX0" fmla="*/ 2894 w 9146894"/>
              <a:gd name="connsiteY0" fmla="*/ 0 h 6858000"/>
              <a:gd name="connsiteX1" fmla="*/ 9146894 w 9146894"/>
              <a:gd name="connsiteY1" fmla="*/ 0 h 6858000"/>
              <a:gd name="connsiteX2" fmla="*/ 9146894 w 9146894"/>
              <a:gd name="connsiteY2" fmla="*/ 6858000 h 6858000"/>
              <a:gd name="connsiteX3" fmla="*/ 2894 w 9146894"/>
              <a:gd name="connsiteY3" fmla="*/ 6858000 h 6858000"/>
              <a:gd name="connsiteX4" fmla="*/ 0 w 9146894"/>
              <a:gd name="connsiteY4" fmla="*/ 6421056 h 6858000"/>
              <a:gd name="connsiteX5" fmla="*/ 4505565 w 9146894"/>
              <a:gd name="connsiteY5" fmla="*/ 6408949 h 6858000"/>
              <a:gd name="connsiteX6" fmla="*/ 5188353 w 9146894"/>
              <a:gd name="connsiteY6" fmla="*/ 6423950 h 6858000"/>
              <a:gd name="connsiteX7" fmla="*/ 5229922 w 9146894"/>
              <a:gd name="connsiteY7" fmla="*/ 6393366 h 6858000"/>
              <a:gd name="connsiteX8" fmla="*/ 4493941 w 9146894"/>
              <a:gd name="connsiteY8" fmla="*/ 423746 h 6858000"/>
              <a:gd name="connsiteX9" fmla="*/ 2894 w 9146894"/>
              <a:gd name="connsiteY9" fmla="*/ 434051 h 6858000"/>
              <a:gd name="connsiteX10" fmla="*/ 2894 w 9146894"/>
              <a:gd name="connsiteY10" fmla="*/ 0 h 6858000"/>
              <a:gd name="connsiteX0" fmla="*/ 2894 w 9146894"/>
              <a:gd name="connsiteY0" fmla="*/ 0 h 6858000"/>
              <a:gd name="connsiteX1" fmla="*/ 9146894 w 9146894"/>
              <a:gd name="connsiteY1" fmla="*/ 0 h 6858000"/>
              <a:gd name="connsiteX2" fmla="*/ 9146894 w 9146894"/>
              <a:gd name="connsiteY2" fmla="*/ 6858000 h 6858000"/>
              <a:gd name="connsiteX3" fmla="*/ 2894 w 9146894"/>
              <a:gd name="connsiteY3" fmla="*/ 6858000 h 6858000"/>
              <a:gd name="connsiteX4" fmla="*/ 0 w 9146894"/>
              <a:gd name="connsiteY4" fmla="*/ 6421056 h 6858000"/>
              <a:gd name="connsiteX5" fmla="*/ 4505565 w 9146894"/>
              <a:gd name="connsiteY5" fmla="*/ 6408949 h 6858000"/>
              <a:gd name="connsiteX6" fmla="*/ 5188353 w 9146894"/>
              <a:gd name="connsiteY6" fmla="*/ 6423950 h 6858000"/>
              <a:gd name="connsiteX7" fmla="*/ 4493941 w 9146894"/>
              <a:gd name="connsiteY7" fmla="*/ 423746 h 6858000"/>
              <a:gd name="connsiteX8" fmla="*/ 2894 w 9146894"/>
              <a:gd name="connsiteY8" fmla="*/ 434051 h 6858000"/>
              <a:gd name="connsiteX9" fmla="*/ 2894 w 9146894"/>
              <a:gd name="connsiteY9" fmla="*/ 0 h 6858000"/>
              <a:gd name="connsiteX0" fmla="*/ 2894 w 9146894"/>
              <a:gd name="connsiteY0" fmla="*/ 0 h 6858000"/>
              <a:gd name="connsiteX1" fmla="*/ 9146894 w 9146894"/>
              <a:gd name="connsiteY1" fmla="*/ 0 h 6858000"/>
              <a:gd name="connsiteX2" fmla="*/ 9146894 w 9146894"/>
              <a:gd name="connsiteY2" fmla="*/ 6858000 h 6858000"/>
              <a:gd name="connsiteX3" fmla="*/ 2894 w 9146894"/>
              <a:gd name="connsiteY3" fmla="*/ 6858000 h 6858000"/>
              <a:gd name="connsiteX4" fmla="*/ 0 w 9146894"/>
              <a:gd name="connsiteY4" fmla="*/ 6421056 h 6858000"/>
              <a:gd name="connsiteX5" fmla="*/ 4505565 w 9146894"/>
              <a:gd name="connsiteY5" fmla="*/ 6408949 h 6858000"/>
              <a:gd name="connsiteX6" fmla="*/ 4493941 w 9146894"/>
              <a:gd name="connsiteY6" fmla="*/ 423746 h 6858000"/>
              <a:gd name="connsiteX7" fmla="*/ 2894 w 9146894"/>
              <a:gd name="connsiteY7" fmla="*/ 434051 h 6858000"/>
              <a:gd name="connsiteX8" fmla="*/ 2894 w 9146894"/>
              <a:gd name="connsiteY8" fmla="*/ 0 h 6858000"/>
              <a:gd name="connsiteX0" fmla="*/ 2894 w 9146894"/>
              <a:gd name="connsiteY0" fmla="*/ 0 h 6858000"/>
              <a:gd name="connsiteX1" fmla="*/ 9146894 w 9146894"/>
              <a:gd name="connsiteY1" fmla="*/ 0 h 6858000"/>
              <a:gd name="connsiteX2" fmla="*/ 9146894 w 9146894"/>
              <a:gd name="connsiteY2" fmla="*/ 6858000 h 6858000"/>
              <a:gd name="connsiteX3" fmla="*/ 2894 w 9146894"/>
              <a:gd name="connsiteY3" fmla="*/ 6858000 h 6858000"/>
              <a:gd name="connsiteX4" fmla="*/ 0 w 9146894"/>
              <a:gd name="connsiteY4" fmla="*/ 6421056 h 6858000"/>
              <a:gd name="connsiteX5" fmla="*/ 4505565 w 9146894"/>
              <a:gd name="connsiteY5" fmla="*/ 6408949 h 6858000"/>
              <a:gd name="connsiteX6" fmla="*/ 4505092 w 9146894"/>
              <a:gd name="connsiteY6" fmla="*/ 423746 h 6858000"/>
              <a:gd name="connsiteX7" fmla="*/ 2894 w 9146894"/>
              <a:gd name="connsiteY7" fmla="*/ 434051 h 6858000"/>
              <a:gd name="connsiteX8" fmla="*/ 2894 w 9146894"/>
              <a:gd name="connsiteY8" fmla="*/ 0 h 6858000"/>
              <a:gd name="connsiteX0" fmla="*/ 2894 w 9146894"/>
              <a:gd name="connsiteY0" fmla="*/ 0 h 6858000"/>
              <a:gd name="connsiteX1" fmla="*/ 9146894 w 9146894"/>
              <a:gd name="connsiteY1" fmla="*/ 0 h 6858000"/>
              <a:gd name="connsiteX2" fmla="*/ 9146894 w 9146894"/>
              <a:gd name="connsiteY2" fmla="*/ 6858000 h 6858000"/>
              <a:gd name="connsiteX3" fmla="*/ 2894 w 9146894"/>
              <a:gd name="connsiteY3" fmla="*/ 6858000 h 6858000"/>
              <a:gd name="connsiteX4" fmla="*/ 0 w 9146894"/>
              <a:gd name="connsiteY4" fmla="*/ 6421056 h 6858000"/>
              <a:gd name="connsiteX5" fmla="*/ 4505565 w 9146894"/>
              <a:gd name="connsiteY5" fmla="*/ 6408949 h 6858000"/>
              <a:gd name="connsiteX6" fmla="*/ 4499517 w 9146894"/>
              <a:gd name="connsiteY6" fmla="*/ 423746 h 6858000"/>
              <a:gd name="connsiteX7" fmla="*/ 2894 w 9146894"/>
              <a:gd name="connsiteY7" fmla="*/ 434051 h 6858000"/>
              <a:gd name="connsiteX8" fmla="*/ 2894 w 9146894"/>
              <a:gd name="connsiteY8" fmla="*/ 0 h 6858000"/>
              <a:gd name="connsiteX0" fmla="*/ 2894 w 9146894"/>
              <a:gd name="connsiteY0" fmla="*/ 0 h 6858000"/>
              <a:gd name="connsiteX1" fmla="*/ 9146894 w 9146894"/>
              <a:gd name="connsiteY1" fmla="*/ 0 h 6858000"/>
              <a:gd name="connsiteX2" fmla="*/ 9146894 w 9146894"/>
              <a:gd name="connsiteY2" fmla="*/ 6858000 h 6858000"/>
              <a:gd name="connsiteX3" fmla="*/ 2894 w 9146894"/>
              <a:gd name="connsiteY3" fmla="*/ 6858000 h 6858000"/>
              <a:gd name="connsiteX4" fmla="*/ 0 w 9146894"/>
              <a:gd name="connsiteY4" fmla="*/ 6421056 h 6858000"/>
              <a:gd name="connsiteX5" fmla="*/ 4494414 w 9146894"/>
              <a:gd name="connsiteY5" fmla="*/ 6408949 h 6858000"/>
              <a:gd name="connsiteX6" fmla="*/ 4499517 w 9146894"/>
              <a:gd name="connsiteY6" fmla="*/ 423746 h 6858000"/>
              <a:gd name="connsiteX7" fmla="*/ 2894 w 9146894"/>
              <a:gd name="connsiteY7" fmla="*/ 434051 h 6858000"/>
              <a:gd name="connsiteX8" fmla="*/ 2894 w 9146894"/>
              <a:gd name="connsiteY8" fmla="*/ 0 h 6858000"/>
              <a:gd name="connsiteX0" fmla="*/ 2894 w 9146894"/>
              <a:gd name="connsiteY0" fmla="*/ 0 h 6858000"/>
              <a:gd name="connsiteX1" fmla="*/ 9146894 w 9146894"/>
              <a:gd name="connsiteY1" fmla="*/ 0 h 6858000"/>
              <a:gd name="connsiteX2" fmla="*/ 9146894 w 9146894"/>
              <a:gd name="connsiteY2" fmla="*/ 6858000 h 6858000"/>
              <a:gd name="connsiteX3" fmla="*/ 2894 w 9146894"/>
              <a:gd name="connsiteY3" fmla="*/ 6858000 h 6858000"/>
              <a:gd name="connsiteX4" fmla="*/ 0 w 9146894"/>
              <a:gd name="connsiteY4" fmla="*/ 6421056 h 6858000"/>
              <a:gd name="connsiteX5" fmla="*/ 4494414 w 9146894"/>
              <a:gd name="connsiteY5" fmla="*/ 6408949 h 6858000"/>
              <a:gd name="connsiteX6" fmla="*/ 4499517 w 9146894"/>
              <a:gd name="connsiteY6" fmla="*/ 423746 h 6858000"/>
              <a:gd name="connsiteX7" fmla="*/ 2894 w 9146894"/>
              <a:gd name="connsiteY7" fmla="*/ 434051 h 6858000"/>
              <a:gd name="connsiteX8" fmla="*/ 2894 w 9146894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6894" h="6858000">
                <a:moveTo>
                  <a:pt x="2894" y="0"/>
                </a:moveTo>
                <a:lnTo>
                  <a:pt x="9146894" y="0"/>
                </a:lnTo>
                <a:lnTo>
                  <a:pt x="9146894" y="6858000"/>
                </a:lnTo>
                <a:lnTo>
                  <a:pt x="2894" y="6858000"/>
                </a:lnTo>
                <a:cubicBezTo>
                  <a:pt x="1929" y="6712352"/>
                  <a:pt x="965" y="6566704"/>
                  <a:pt x="0" y="6421056"/>
                </a:cubicBezTo>
                <a:lnTo>
                  <a:pt x="4494414" y="6408949"/>
                </a:lnTo>
                <a:cubicBezTo>
                  <a:pt x="4501690" y="4399012"/>
                  <a:pt x="4503392" y="2418814"/>
                  <a:pt x="4499517" y="423746"/>
                </a:cubicBezTo>
                <a:lnTo>
                  <a:pt x="2894" y="434051"/>
                </a:lnTo>
                <a:lnTo>
                  <a:pt x="2894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24F1D65A-5C81-40D8-95E1-0E7CB1D257A1}"/>
              </a:ext>
            </a:extLst>
          </p:cNvPr>
          <p:cNvSpPr/>
          <p:nvPr userDrawn="1"/>
        </p:nvSpPr>
        <p:spPr>
          <a:xfrm>
            <a:off x="1" y="430722"/>
            <a:ext cx="6014223" cy="5996556"/>
          </a:xfrm>
          <a:custGeom>
            <a:avLst/>
            <a:gdLst>
              <a:gd name="connsiteX0" fmla="*/ 0 w 6920753"/>
              <a:gd name="connsiteY0" fmla="*/ 0 h 5996556"/>
              <a:gd name="connsiteX1" fmla="*/ 6920753 w 6920753"/>
              <a:gd name="connsiteY1" fmla="*/ 0 h 5996556"/>
              <a:gd name="connsiteX2" fmla="*/ 6920753 w 6920753"/>
              <a:gd name="connsiteY2" fmla="*/ 5996556 h 5996556"/>
              <a:gd name="connsiteX3" fmla="*/ 0 w 6920753"/>
              <a:gd name="connsiteY3" fmla="*/ 5996556 h 5996556"/>
              <a:gd name="connsiteX4" fmla="*/ 0 w 6920753"/>
              <a:gd name="connsiteY4" fmla="*/ 0 h 5996556"/>
              <a:gd name="connsiteX0" fmla="*/ 0 w 6920753"/>
              <a:gd name="connsiteY0" fmla="*/ 0 h 5996556"/>
              <a:gd name="connsiteX1" fmla="*/ 6005326 w 6920753"/>
              <a:gd name="connsiteY1" fmla="*/ 322 h 5996556"/>
              <a:gd name="connsiteX2" fmla="*/ 6920753 w 6920753"/>
              <a:gd name="connsiteY2" fmla="*/ 0 h 5996556"/>
              <a:gd name="connsiteX3" fmla="*/ 6920753 w 6920753"/>
              <a:gd name="connsiteY3" fmla="*/ 5996556 h 5996556"/>
              <a:gd name="connsiteX4" fmla="*/ 0 w 6920753"/>
              <a:gd name="connsiteY4" fmla="*/ 5996556 h 5996556"/>
              <a:gd name="connsiteX5" fmla="*/ 0 w 6920753"/>
              <a:gd name="connsiteY5" fmla="*/ 0 h 5996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20753" h="5996556">
                <a:moveTo>
                  <a:pt x="0" y="0"/>
                </a:moveTo>
                <a:lnTo>
                  <a:pt x="6005326" y="322"/>
                </a:lnTo>
                <a:lnTo>
                  <a:pt x="6920753" y="0"/>
                </a:lnTo>
                <a:lnTo>
                  <a:pt x="6920753" y="5996556"/>
                </a:lnTo>
                <a:lnTo>
                  <a:pt x="0" y="59965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0" y="1075766"/>
            <a:ext cx="5418673" cy="1580028"/>
          </a:xfrm>
        </p:spPr>
        <p:txBody>
          <a:bodyPr anchor="t"/>
          <a:lstStyle>
            <a:lvl1pPr indent="0" algn="l">
              <a:lnSpc>
                <a:spcPts val="5800"/>
              </a:lnSpc>
              <a:defRPr sz="58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001" y="3025589"/>
            <a:ext cx="5418670" cy="849753"/>
          </a:xfrm>
        </p:spPr>
        <p:txBody>
          <a:bodyPr anchor="t"/>
          <a:lstStyle>
            <a:lvl1pPr marL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11" name="Picture 10" descr="A picture containing text, tableware, dishware&#10;&#10;Description automatically generated">
            <a:extLst>
              <a:ext uri="{FF2B5EF4-FFF2-40B4-BE49-F238E27FC236}">
                <a16:creationId xmlns:a16="http://schemas.microsoft.com/office/drawing/2014/main" id="{023C5492-0A2B-4A45-BFEC-EF57EB6400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43" y="5393852"/>
            <a:ext cx="1659600" cy="849097"/>
          </a:xfrm>
          <a:prstGeom prst="rect">
            <a:avLst/>
          </a:prstGeom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15771182-A06B-4CEC-8407-A95F9697B3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2000" y="3953436"/>
            <a:ext cx="2715912" cy="373738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 sz="23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ED3150E-46D7-4B7B-9BAA-A712418BE3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2000" y="4309618"/>
            <a:ext cx="271591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2600"/>
              </a:lnSpc>
              <a:defRPr sz="2300">
                <a:solidFill>
                  <a:schemeClr val="accent1"/>
                </a:solidFill>
                <a:latin typeface="+mj-lt"/>
              </a:defRPr>
            </a:lvl1pPr>
          </a:lstStyle>
          <a:p>
            <a:fld id="{D7CC990D-888C-4E3E-A045-72571D931E96}" type="datetime4">
              <a:rPr lang="en-GB" smtClean="0"/>
              <a:t>20 May 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592000"/>
      </p:ext>
    </p:extLst>
  </p:cSld>
  <p:clrMapOvr>
    <a:masterClrMapping/>
  </p:clrMapOvr>
  <p:hf hd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269A300-BD34-4A6E-956A-1035D465A78D}"/>
              </a:ext>
            </a:extLst>
          </p:cNvPr>
          <p:cNvSpPr/>
          <p:nvPr userDrawn="1"/>
        </p:nvSpPr>
        <p:spPr>
          <a:xfrm>
            <a:off x="0" y="5010036"/>
            <a:ext cx="12192000" cy="18479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200" y="1600201"/>
            <a:ext cx="10724628" cy="1946081"/>
          </a:xfrm>
        </p:spPr>
        <p:txBody>
          <a:bodyPr anchor="t"/>
          <a:lstStyle>
            <a:lvl1pPr indent="396000" algn="l">
              <a:lnSpc>
                <a:spcPts val="6400"/>
              </a:lnSpc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1200" y="4035220"/>
            <a:ext cx="6443940" cy="894590"/>
          </a:xfrm>
        </p:spPr>
        <p:txBody>
          <a:bodyPr anchor="t"/>
          <a:lstStyle>
            <a:lvl1pPr marL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5DAB6A-4D9A-4589-8823-FDE10F4400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00" y="5580000"/>
            <a:ext cx="1659639" cy="848870"/>
          </a:xfrm>
          <a:prstGeom prst="rect">
            <a:avLst/>
          </a:prstGeom>
        </p:spPr>
      </p:pic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484242E-FCC1-4846-B51C-4B7E895223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87" y="-1"/>
            <a:ext cx="799200" cy="2308226"/>
          </a:xfrm>
          <a:prstGeom prst="rect">
            <a:avLst/>
          </a:prstGeom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D69443F7-4DA9-4C2E-B4BC-25505CF0CC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74726" y="5753638"/>
            <a:ext cx="2715912" cy="373738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 sz="2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BB68D925-9B70-4D97-97DF-01CB904744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74726" y="6109820"/>
            <a:ext cx="271591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2600"/>
              </a:lnSpc>
              <a:defRPr sz="2300">
                <a:solidFill>
                  <a:schemeClr val="bg1"/>
                </a:solidFill>
                <a:latin typeface="+mj-lt"/>
              </a:defRPr>
            </a:lvl1pPr>
          </a:lstStyle>
          <a:p>
            <a:fld id="{6A70F352-E0C1-4D8A-9FA7-70C6E0AAE4EE}" type="datetime4">
              <a:rPr lang="en-GB" smtClean="0"/>
              <a:t>20 May 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192654"/>
      </p:ext>
    </p:extLst>
  </p:cSld>
  <p:clrMapOvr>
    <a:masterClrMapping/>
  </p:clrMapOvr>
  <p:hf hdr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DF224-EB2B-4AC6-86A7-3200C845A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947" y="1080934"/>
            <a:ext cx="9385769" cy="2793234"/>
          </a:xfrm>
        </p:spPr>
        <p:txBody>
          <a:bodyPr/>
          <a:lstStyle>
            <a:lvl1pPr>
              <a:lnSpc>
                <a:spcPts val="10000"/>
              </a:lnSpc>
              <a:defRPr sz="10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269A300-BD34-4A6E-956A-1035D465A78D}"/>
              </a:ext>
            </a:extLst>
          </p:cNvPr>
          <p:cNvSpPr/>
          <p:nvPr userDrawn="1"/>
        </p:nvSpPr>
        <p:spPr>
          <a:xfrm>
            <a:off x="0" y="5010036"/>
            <a:ext cx="12192000" cy="1847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646" y="4035220"/>
            <a:ext cx="6780537" cy="894590"/>
          </a:xfrm>
        </p:spPr>
        <p:txBody>
          <a:bodyPr anchor="t"/>
          <a:lstStyle>
            <a:lvl1pPr marL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14" name="Picture 13" descr="A picture containing text, tableware, dishware&#10;&#10;Description automatically generated">
            <a:extLst>
              <a:ext uri="{FF2B5EF4-FFF2-40B4-BE49-F238E27FC236}">
                <a16:creationId xmlns:a16="http://schemas.microsoft.com/office/drawing/2014/main" id="{095B1C2E-C52F-414A-A647-9DF86FB24C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46" y="5580618"/>
            <a:ext cx="1659600" cy="849097"/>
          </a:xfrm>
          <a:prstGeom prst="rect">
            <a:avLst/>
          </a:prstGeom>
        </p:spPr>
      </p:pic>
      <p:pic>
        <p:nvPicPr>
          <p:cNvPr id="18" name="Picture 17" descr="Shape, arrow&#10;&#10;Description automatically generated">
            <a:extLst>
              <a:ext uri="{FF2B5EF4-FFF2-40B4-BE49-F238E27FC236}">
                <a16:creationId xmlns:a16="http://schemas.microsoft.com/office/drawing/2014/main" id="{72BE25CA-5FD1-49C4-8587-CBFF1C9D0A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46" y="0"/>
            <a:ext cx="1746071" cy="232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4901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&amp; Image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1" y="1077951"/>
            <a:ext cx="5495834" cy="2126166"/>
          </a:xfrm>
        </p:spPr>
        <p:txBody>
          <a:bodyPr/>
          <a:lstStyle>
            <a:lvl1pPr>
              <a:lnSpc>
                <a:spcPts val="5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[Document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B8D114-8DD6-4905-A30D-5CEAD97DB2F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550705A-01F2-41B9-8F90-0D6A53142E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90343" y="0"/>
            <a:ext cx="6001658" cy="6858000"/>
          </a:xfrm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22C1D14-8ECD-4B5F-8202-30103AAF3F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6451200"/>
            <a:ext cx="784862" cy="12192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A60ECEB5-24A2-425B-84E2-3BD66F8EE7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001" y="3433054"/>
            <a:ext cx="5495834" cy="894590"/>
          </a:xfrm>
        </p:spPr>
        <p:txBody>
          <a:bodyPr anchor="t"/>
          <a:lstStyle>
            <a:lvl1pPr marL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86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5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17">
          <p15:clr>
            <a:srgbClr val="FBAE40"/>
          </p15:clr>
        </p15:guide>
        <p15:guide id="4" pos="356">
          <p15:clr>
            <a:srgbClr val="FBAE40"/>
          </p15:clr>
        </p15:guide>
        <p15:guide id="5" pos="7309">
          <p15:clr>
            <a:srgbClr val="FBAE40"/>
          </p15:clr>
        </p15:guide>
        <p15:guide id="6" orient="horz" pos="3893">
          <p15:clr>
            <a:srgbClr val="FBAE40"/>
          </p15:clr>
        </p15:guide>
        <p15:guide id="7" orient="horz" pos="1066">
          <p15:clr>
            <a:srgbClr val="FBAE40"/>
          </p15:clr>
        </p15:guide>
        <p15:guide id="8" pos="4845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AF7A1F58-F59B-4ECB-86BC-B1E45939B3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066" y="567"/>
            <a:ext cx="6125973" cy="685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1084521"/>
            <a:ext cx="7121795" cy="1743738"/>
          </a:xfrm>
        </p:spPr>
        <p:txBody>
          <a:bodyPr/>
          <a:lstStyle>
            <a:lvl1pPr>
              <a:lnSpc>
                <a:spcPts val="64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[Document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B8D114-8DD6-4905-A30D-5CEAD97DB2F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22C1D14-8ECD-4B5F-8202-30103AAF3F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6451200"/>
            <a:ext cx="784862" cy="12192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033D876-4F4A-45BC-BEDC-E91ECA5236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000" y="3027203"/>
            <a:ext cx="7122492" cy="1331913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 sz="23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buNone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7689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5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17">
          <p15:clr>
            <a:srgbClr val="FBAE40"/>
          </p15:clr>
        </p15:guide>
        <p15:guide id="4" pos="356">
          <p15:clr>
            <a:srgbClr val="FBAE40"/>
          </p15:clr>
        </p15:guide>
        <p15:guide id="5" pos="7309">
          <p15:clr>
            <a:srgbClr val="FBAE40"/>
          </p15:clr>
        </p15:guide>
        <p15:guide id="6" orient="horz" pos="3893">
          <p15:clr>
            <a:srgbClr val="FBAE40"/>
          </p15:clr>
        </p15:guide>
        <p15:guide id="7" orient="horz" pos="1066">
          <p15:clr>
            <a:srgbClr val="FBAE40"/>
          </p15:clr>
        </p15:guide>
        <p15:guide id="8" pos="4845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/>
              <a:t>[Document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D114-8DD6-4905-A30D-5CEAD97DB2FC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Blu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FF2C1221-B271-4CFF-B2C3-DB9C46C9AD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6447883"/>
            <a:ext cx="786386" cy="12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3231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Ind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6744" y="1141466"/>
            <a:ext cx="7936885" cy="139921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6744" y="2620462"/>
            <a:ext cx="7936885" cy="35565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/>
              <a:t>[Document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D114-8DD6-4905-A30D-5CEAD97DB2FC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 descr="Blu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3E56A34-4811-419F-857C-1D6DE28EF0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6449821"/>
            <a:ext cx="786386" cy="121920"/>
          </a:xfrm>
          <a:prstGeom prst="rect">
            <a:avLst/>
          </a:prstGeom>
        </p:spPr>
      </p:pic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BDCFFC30-43CB-444D-9ED8-C98FD01281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48" y="0"/>
            <a:ext cx="2528107" cy="399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0703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ull-out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99" y="1965278"/>
            <a:ext cx="7386174" cy="421168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/>
              <a:t>[Document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D114-8DD6-4905-A30D-5CEAD97DB2FC}" type="slidenum">
              <a:rPr lang="en-GB" smtClean="0"/>
              <a:t>‹#›</a:t>
            </a:fld>
            <a:endParaRPr lang="en-GB"/>
          </a:p>
        </p:txBody>
      </p:sp>
      <p:pic>
        <p:nvPicPr>
          <p:cNvPr id="13" name="Picture 12" descr="Blu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DDE5C2E0-DC6A-4BAD-9C90-66AC134250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6447883"/>
            <a:ext cx="786386" cy="121920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F1C9962-2320-4455-AE2F-089658A17DC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10330" y="2019301"/>
            <a:ext cx="3649217" cy="3467100"/>
          </a:xfrm>
          <a:solidFill>
            <a:schemeClr val="accent4"/>
          </a:solidFill>
          <a:ln w="88900">
            <a:noFill/>
            <a:miter lim="800000"/>
          </a:ln>
        </p:spPr>
        <p:txBody>
          <a:bodyPr lIns="180000" tIns="108000" rIns="36000" bIns="36000"/>
          <a:lstStyle>
            <a:lvl1pPr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 sz="2400" b="0">
                <a:solidFill>
                  <a:schemeClr val="tx1"/>
                </a:solidFill>
                <a:latin typeface="+mn-lt"/>
              </a:defRPr>
            </a:lvl1pPr>
            <a:lvl2pPr marL="306000" indent="-30600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b="0">
                <a:solidFill>
                  <a:schemeClr val="tx1"/>
                </a:solidFill>
              </a:defRPr>
            </a:lvl2pPr>
            <a:lvl3pPr>
              <a:lnSpc>
                <a:spcPts val="2600"/>
              </a:lnSpc>
              <a:defRPr sz="2400" b="0">
                <a:solidFill>
                  <a:schemeClr val="tx1"/>
                </a:solidFill>
              </a:defRPr>
            </a:lvl3pPr>
            <a:lvl4pPr>
              <a:lnSpc>
                <a:spcPts val="2600"/>
              </a:lnSpc>
              <a:defRPr sz="2400" b="0">
                <a:solidFill>
                  <a:schemeClr val="tx1"/>
                </a:solidFill>
              </a:defRPr>
            </a:lvl4pPr>
            <a:lvl5pPr>
              <a:lnSpc>
                <a:spcPts val="2600"/>
              </a:lnSpc>
              <a:defRPr sz="24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500206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5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17">
          <p15:clr>
            <a:srgbClr val="FBAE40"/>
          </p15:clr>
        </p15:guide>
        <p15:guide id="4" pos="356">
          <p15:clr>
            <a:srgbClr val="FBAE40"/>
          </p15:clr>
        </p15:guide>
        <p15:guide id="5" pos="7309">
          <p15:clr>
            <a:srgbClr val="FBAE40"/>
          </p15:clr>
        </p15:guide>
        <p15:guide id="6" orient="horz" pos="3893">
          <p15:clr>
            <a:srgbClr val="FBAE40"/>
          </p15:clr>
        </p15:guide>
        <p15:guide id="7" orient="horz" pos="1066">
          <p15:clr>
            <a:srgbClr val="FBAE40"/>
          </p15:clr>
        </p15:guide>
        <p15:guide id="8" pos="4845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&amp; Pull-out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69B4756-DF81-4C3E-9DB0-47E48FB94F5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65531" y="2060713"/>
            <a:ext cx="3541183" cy="3725276"/>
          </a:xfrm>
          <a:ln w="88900">
            <a:solidFill>
              <a:schemeClr val="accent3"/>
            </a:solidFill>
            <a:miter lim="800000"/>
          </a:ln>
        </p:spPr>
        <p:txBody>
          <a:bodyPr lIns="180000" tIns="108000" rIns="36000" bIns="36000"/>
          <a:lstStyle>
            <a:lvl1pPr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 sz="2400" b="0">
                <a:solidFill>
                  <a:schemeClr val="tx1"/>
                </a:solidFill>
                <a:latin typeface="+mn-lt"/>
              </a:defRPr>
            </a:lvl1pPr>
            <a:lvl2pPr marL="306000" indent="-30600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b="0">
                <a:solidFill>
                  <a:schemeClr val="tx1"/>
                </a:solidFill>
              </a:defRPr>
            </a:lvl2pPr>
            <a:lvl3pPr>
              <a:lnSpc>
                <a:spcPts val="2600"/>
              </a:lnSpc>
              <a:defRPr sz="2400" b="0">
                <a:solidFill>
                  <a:schemeClr val="tx1"/>
                </a:solidFill>
              </a:defRPr>
            </a:lvl3pPr>
            <a:lvl4pPr>
              <a:lnSpc>
                <a:spcPts val="2600"/>
              </a:lnSpc>
              <a:defRPr sz="2400" b="0">
                <a:solidFill>
                  <a:schemeClr val="tx1"/>
                </a:solidFill>
              </a:defRPr>
            </a:lvl4pPr>
            <a:lvl5pPr>
              <a:lnSpc>
                <a:spcPts val="2600"/>
              </a:lnSpc>
              <a:defRPr sz="24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965278"/>
            <a:ext cx="3740505" cy="421168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/>
              <a:t>[Document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D114-8DD6-4905-A30D-5CEAD97DB2F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D609AC5-0FEB-4337-804C-6EEC1F82E4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2404" y="1968502"/>
            <a:ext cx="3731627" cy="421163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11" name="Picture 10" descr="Blu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1E63E8A-29A3-4CF8-AB19-95EAAF5411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6449821"/>
            <a:ext cx="786386" cy="12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2362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5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17">
          <p15:clr>
            <a:srgbClr val="FBAE40"/>
          </p15:clr>
        </p15:guide>
        <p15:guide id="4" pos="356">
          <p15:clr>
            <a:srgbClr val="FBAE40"/>
          </p15:clr>
        </p15:guide>
        <p15:guide id="5" pos="7309">
          <p15:clr>
            <a:srgbClr val="FBAE40"/>
          </p15:clr>
        </p15:guide>
        <p15:guide id="6" orient="horz" pos="3893">
          <p15:clr>
            <a:srgbClr val="FBAE40"/>
          </p15:clr>
        </p15:guide>
        <p15:guide id="7" orient="horz" pos="1066">
          <p15:clr>
            <a:srgbClr val="FBAE40"/>
          </p15:clr>
        </p15:guide>
        <p15:guide id="8" pos="484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5A00AE4-81C5-423C-90A6-D5186E2D2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48000" y="6332400"/>
            <a:ext cx="483967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F253C2C-7E7E-422C-91D3-BB13AF1EA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32400"/>
            <a:ext cx="3170976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5452B25-2BA5-41FF-9718-90E0D58FDD6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8024A0-9C32-4803-848F-16E406AEA3B3}"/>
              </a:ext>
            </a:extLst>
          </p:cNvPr>
          <p:cNvSpPr txBox="1"/>
          <p:nvPr userDrawn="1"/>
        </p:nvSpPr>
        <p:spPr>
          <a:xfrm>
            <a:off x="432000" y="6330804"/>
            <a:ext cx="2268842" cy="36512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1200" b="1">
                <a:solidFill>
                  <a:schemeClr val="tx1"/>
                </a:solidFill>
              </a:rPr>
              <a:t>Money and Pensions Service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287E5CD-33E5-4D7C-95BF-1ABDF8B3B4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997527"/>
            <a:ext cx="8628873" cy="1828800"/>
          </a:xfrm>
        </p:spPr>
        <p:txBody>
          <a:bodyPr anchor="t">
            <a:normAutofit/>
          </a:bodyPr>
          <a:lstStyle>
            <a:lvl1pPr algn="l">
              <a:lnSpc>
                <a:spcPts val="7000"/>
              </a:lnSpc>
              <a:defRPr sz="6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en-GB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3CCD5053-13C6-44CC-94CD-6F657D98BE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000" y="3034146"/>
            <a:ext cx="7811455" cy="1224544"/>
          </a:xfrm>
        </p:spPr>
        <p:txBody>
          <a:bodyPr anchor="t"/>
          <a:lstStyle>
            <a:lvl1pPr marL="0" indent="0" algn="l">
              <a:lnSpc>
                <a:spcPts val="2600"/>
              </a:lnSpc>
              <a:spcAft>
                <a:spcPts val="0"/>
              </a:spcAft>
              <a:buNone/>
              <a:defRPr sz="23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A3DD67-4F5D-4977-B75D-264FB3238D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391" y="480859"/>
            <a:ext cx="2048260" cy="65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7803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Content &amp; Pull-out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965278"/>
            <a:ext cx="11327548" cy="421168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/>
              <a:t>[Document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D114-8DD6-4905-A30D-5CEAD97DB2FC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Picture 10" descr="Blu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1E63E8A-29A3-4CF8-AB19-95EAAF5411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6449821"/>
            <a:ext cx="786386" cy="12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0675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5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17">
          <p15:clr>
            <a:srgbClr val="FBAE40"/>
          </p15:clr>
        </p15:guide>
        <p15:guide id="4" pos="356">
          <p15:clr>
            <a:srgbClr val="FBAE40"/>
          </p15:clr>
        </p15:guide>
        <p15:guide id="5" pos="7309">
          <p15:clr>
            <a:srgbClr val="FBAE40"/>
          </p15:clr>
        </p15:guide>
        <p15:guide id="6" orient="horz" pos="3893">
          <p15:clr>
            <a:srgbClr val="FBAE40"/>
          </p15:clr>
        </p15:guide>
        <p15:guide id="7" orient="horz" pos="1066">
          <p15:clr>
            <a:srgbClr val="FBAE40"/>
          </p15:clr>
        </p15:guide>
        <p15:guide id="8" pos="4845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 Content &amp; Pull-out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965278"/>
            <a:ext cx="5567751" cy="421168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/>
              <a:t>[Document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D114-8DD6-4905-A30D-5CEAD97DB2F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D609AC5-0FEB-4337-804C-6EEC1F82E4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05012" y="1968502"/>
            <a:ext cx="5554536" cy="421163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11" name="Picture 10" descr="Blu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1E63E8A-29A3-4CF8-AB19-95EAAF5411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6449821"/>
            <a:ext cx="786386" cy="12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93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5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17">
          <p15:clr>
            <a:srgbClr val="FBAE40"/>
          </p15:clr>
        </p15:guide>
        <p15:guide id="4" pos="356">
          <p15:clr>
            <a:srgbClr val="FBAE40"/>
          </p15:clr>
        </p15:guide>
        <p15:guide id="5" pos="7309">
          <p15:clr>
            <a:srgbClr val="FBAE40"/>
          </p15:clr>
        </p15:guide>
        <p15:guide id="6" orient="horz" pos="3893">
          <p15:clr>
            <a:srgbClr val="FBAE40"/>
          </p15:clr>
        </p15:guide>
        <p15:guide id="7" orient="horz" pos="1066">
          <p15:clr>
            <a:srgbClr val="FBAE40"/>
          </p15:clr>
        </p15:guide>
        <p15:guide id="8" pos="4845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ntent &amp; Pull-out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965278"/>
            <a:ext cx="3740505" cy="421168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/>
              <a:t>[Document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D114-8DD6-4905-A30D-5CEAD97DB2F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D609AC5-0FEB-4337-804C-6EEC1F82E4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2404" y="1968502"/>
            <a:ext cx="3731627" cy="421163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11" name="Picture 10" descr="Blu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1E63E8A-29A3-4CF8-AB19-95EAAF5411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6449821"/>
            <a:ext cx="786386" cy="121920"/>
          </a:xfrm>
          <a:prstGeom prst="rect">
            <a:avLst/>
          </a:prstGeom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F7CE497A-96EE-4045-82B7-A2E9FCBC83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58594" y="1968502"/>
            <a:ext cx="3731627" cy="421163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51333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5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17">
          <p15:clr>
            <a:srgbClr val="FBAE40"/>
          </p15:clr>
        </p15:guide>
        <p15:guide id="4" pos="356">
          <p15:clr>
            <a:srgbClr val="FBAE40"/>
          </p15:clr>
        </p15:guide>
        <p15:guide id="5" pos="7309">
          <p15:clr>
            <a:srgbClr val="FBAE40"/>
          </p15:clr>
        </p15:guide>
        <p15:guide id="6" orient="horz" pos="3893">
          <p15:clr>
            <a:srgbClr val="FBAE40"/>
          </p15:clr>
        </p15:guide>
        <p15:guide id="7" orient="horz" pos="1066">
          <p15:clr>
            <a:srgbClr val="FBAE40"/>
          </p15:clr>
        </p15:guide>
        <p15:guide id="8" pos="4845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5010EE63-7580-4F62-B320-5D6109F2BB5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01490" y="2060712"/>
            <a:ext cx="3600000" cy="3876261"/>
          </a:xfrm>
          <a:ln w="88900">
            <a:solidFill>
              <a:schemeClr val="accent4"/>
            </a:solidFill>
            <a:miter lim="800000"/>
          </a:ln>
        </p:spPr>
        <p:txBody>
          <a:bodyPr lIns="180000" tIns="108000" rIns="36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8D76BF-27AA-45B3-82B7-3B620AF0EC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1999" y="2060713"/>
            <a:ext cx="3600000" cy="3876261"/>
          </a:xfrm>
          <a:ln w="88900">
            <a:solidFill>
              <a:schemeClr val="accent6"/>
            </a:solidFill>
            <a:miter lim="800000"/>
          </a:ln>
        </p:spPr>
        <p:txBody>
          <a:bodyPr lIns="180000" tIns="108000" rIns="36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/>
              <a:t>[Document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D114-8DD6-4905-A30D-5CEAD97DB2FC}" type="slidenum">
              <a:rPr lang="en-GB" smtClean="0"/>
              <a:t>‹#›</a:t>
            </a:fld>
            <a:endParaRPr lang="en-GB"/>
          </a:p>
        </p:txBody>
      </p:sp>
      <p:pic>
        <p:nvPicPr>
          <p:cNvPr id="15" name="Picture 14" descr="Blu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150ABED8-A54A-4932-8DA0-D83237FF91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6449821"/>
            <a:ext cx="786386" cy="121920"/>
          </a:xfrm>
          <a:prstGeom prst="rect">
            <a:avLst/>
          </a:prstGeo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7EA50BC-1B45-42B3-9B8B-C5B86478354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66744" y="2060712"/>
            <a:ext cx="3600000" cy="3876261"/>
          </a:xfrm>
          <a:ln w="88900">
            <a:solidFill>
              <a:schemeClr val="accent3"/>
            </a:solidFill>
            <a:miter lim="800000"/>
          </a:ln>
        </p:spPr>
        <p:txBody>
          <a:bodyPr lIns="180000" tIns="108000" rIns="36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67198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5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17">
          <p15:clr>
            <a:srgbClr val="FBAE40"/>
          </p15:clr>
        </p15:guide>
        <p15:guide id="4" pos="356">
          <p15:clr>
            <a:srgbClr val="FBAE40"/>
          </p15:clr>
        </p15:guide>
        <p15:guide id="5" pos="7309">
          <p15:clr>
            <a:srgbClr val="FBAE40"/>
          </p15:clr>
        </p15:guide>
        <p15:guide id="6" orient="horz" pos="3893">
          <p15:clr>
            <a:srgbClr val="FBAE40"/>
          </p15:clr>
        </p15:guide>
        <p15:guide id="7" orient="horz" pos="1066">
          <p15:clr>
            <a:srgbClr val="FBAE40"/>
          </p15:clr>
        </p15:guide>
        <p15:guide id="8" pos="4845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 Boxes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/>
              <a:t>[Document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D114-8DD6-4905-A30D-5CEAD97DB2F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8BE0D34-01BF-415D-8313-8618359F26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10330" y="4136279"/>
            <a:ext cx="3493236" cy="1800695"/>
          </a:xfrm>
          <a:noFill/>
        </p:spPr>
        <p:txBody>
          <a:bodyPr lIns="0" tIns="0" rIns="0" bIns="0"/>
          <a:lstStyle>
            <a:lvl1pPr>
              <a:lnSpc>
                <a:spcPts val="2100"/>
              </a:lnSpc>
              <a:spcAft>
                <a:spcPts val="0"/>
              </a:spcAft>
              <a:defRPr sz="1800"/>
            </a:lvl1pPr>
            <a:lvl2pPr>
              <a:lnSpc>
                <a:spcPts val="2100"/>
              </a:lnSpc>
              <a:spcAft>
                <a:spcPts val="0"/>
              </a:spcAft>
              <a:defRPr sz="1800"/>
            </a:lvl2pPr>
            <a:lvl3pPr>
              <a:lnSpc>
                <a:spcPts val="2100"/>
              </a:lnSpc>
              <a:spcAft>
                <a:spcPts val="0"/>
              </a:spcAft>
              <a:defRPr sz="1800"/>
            </a:lvl3pPr>
            <a:lvl4pPr>
              <a:lnSpc>
                <a:spcPts val="2200"/>
              </a:lnSpc>
              <a:spcAft>
                <a:spcPts val="0"/>
              </a:spcAft>
              <a:defRPr sz="2000"/>
            </a:lvl4pPr>
            <a:lvl5pPr>
              <a:lnSpc>
                <a:spcPts val="2200"/>
              </a:lnSpc>
              <a:spcAft>
                <a:spcPts val="0"/>
              </a:spcAft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5AD8C20C-806B-4337-9817-3D6F8DD523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48878" y="4136279"/>
            <a:ext cx="3107922" cy="1800695"/>
          </a:xfrm>
          <a:noFill/>
        </p:spPr>
        <p:txBody>
          <a:bodyPr lIns="0" tIns="0" rIns="0" bIns="0"/>
          <a:lstStyle>
            <a:lvl1pPr>
              <a:lnSpc>
                <a:spcPts val="2100"/>
              </a:lnSpc>
              <a:spcAft>
                <a:spcPts val="0"/>
              </a:spcAft>
              <a:defRPr sz="1800"/>
            </a:lvl1pPr>
            <a:lvl2pPr>
              <a:lnSpc>
                <a:spcPts val="2100"/>
              </a:lnSpc>
              <a:spcAft>
                <a:spcPts val="0"/>
              </a:spcAft>
              <a:defRPr sz="1800"/>
            </a:lvl2pPr>
            <a:lvl3pPr>
              <a:lnSpc>
                <a:spcPts val="2100"/>
              </a:lnSpc>
              <a:spcAft>
                <a:spcPts val="0"/>
              </a:spcAft>
              <a:defRPr sz="1800"/>
            </a:lvl3pPr>
            <a:lvl4pPr>
              <a:lnSpc>
                <a:spcPts val="2200"/>
              </a:lnSpc>
              <a:spcAft>
                <a:spcPts val="0"/>
              </a:spcAft>
              <a:defRPr sz="2000"/>
            </a:lvl4pPr>
            <a:lvl5pPr>
              <a:lnSpc>
                <a:spcPts val="2200"/>
              </a:lnSpc>
              <a:spcAft>
                <a:spcPts val="0"/>
              </a:spcAft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B4B14E5-8AE7-4C19-970E-39E6DADFE1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81916" y="4136279"/>
            <a:ext cx="3107922" cy="1800695"/>
          </a:xfrm>
          <a:noFill/>
        </p:spPr>
        <p:txBody>
          <a:bodyPr lIns="0" tIns="0" rIns="0" bIns="0"/>
          <a:lstStyle>
            <a:lvl1pPr>
              <a:lnSpc>
                <a:spcPts val="2100"/>
              </a:lnSpc>
              <a:spcAft>
                <a:spcPts val="0"/>
              </a:spcAft>
              <a:defRPr sz="1800"/>
            </a:lvl1pPr>
            <a:lvl2pPr>
              <a:lnSpc>
                <a:spcPts val="2100"/>
              </a:lnSpc>
              <a:spcAft>
                <a:spcPts val="0"/>
              </a:spcAft>
              <a:defRPr sz="1800"/>
            </a:lvl2pPr>
            <a:lvl3pPr>
              <a:lnSpc>
                <a:spcPts val="2100"/>
              </a:lnSpc>
              <a:spcAft>
                <a:spcPts val="0"/>
              </a:spcAft>
              <a:defRPr sz="1800"/>
            </a:lvl3pPr>
            <a:lvl4pPr>
              <a:lnSpc>
                <a:spcPts val="2200"/>
              </a:lnSpc>
              <a:spcAft>
                <a:spcPts val="0"/>
              </a:spcAft>
              <a:defRPr sz="2000"/>
            </a:lvl4pPr>
            <a:lvl5pPr>
              <a:lnSpc>
                <a:spcPts val="2200"/>
              </a:lnSpc>
              <a:spcAft>
                <a:spcPts val="0"/>
              </a:spcAft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EF93A843-6F95-4ABA-B3B3-4673FCC6E8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10331" y="3246427"/>
            <a:ext cx="3493237" cy="828483"/>
          </a:xfrm>
          <a:noFill/>
          <a:ln>
            <a:noFill/>
          </a:ln>
        </p:spPr>
        <p:txBody>
          <a:bodyPr lIns="0" tIns="0" rIns="0" bIns="0" anchor="t"/>
          <a:lstStyle>
            <a:lvl1pPr>
              <a:lnSpc>
                <a:spcPts val="7000"/>
              </a:lnSpc>
              <a:spcAft>
                <a:spcPts val="0"/>
              </a:spcAft>
              <a:defRPr sz="7000" b="0">
                <a:solidFill>
                  <a:schemeClr val="accent1"/>
                </a:solidFill>
                <a:latin typeface="+mj-lt"/>
              </a:defRPr>
            </a:lvl1pPr>
            <a:lvl2pPr>
              <a:lnSpc>
                <a:spcPts val="2200"/>
              </a:lnSpc>
              <a:spcAft>
                <a:spcPts val="0"/>
              </a:spcAft>
              <a:defRPr sz="2000"/>
            </a:lvl2pPr>
            <a:lvl3pPr>
              <a:lnSpc>
                <a:spcPts val="2200"/>
              </a:lnSpc>
              <a:spcAft>
                <a:spcPts val="0"/>
              </a:spcAft>
              <a:defRPr sz="2000"/>
            </a:lvl3pPr>
            <a:lvl4pPr>
              <a:lnSpc>
                <a:spcPts val="2200"/>
              </a:lnSpc>
              <a:spcAft>
                <a:spcPts val="0"/>
              </a:spcAft>
              <a:defRPr sz="2000"/>
            </a:lvl4pPr>
            <a:lvl5pPr>
              <a:lnSpc>
                <a:spcPts val="2200"/>
              </a:lnSpc>
              <a:spcAft>
                <a:spcPts val="0"/>
              </a:spcAft>
              <a:defRPr sz="2000"/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85908F09-F8B8-47A6-B73A-362749389EE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39779" y="3246427"/>
            <a:ext cx="3117021" cy="828483"/>
          </a:xfrm>
          <a:noFill/>
          <a:ln>
            <a:noFill/>
          </a:ln>
        </p:spPr>
        <p:txBody>
          <a:bodyPr lIns="0" tIns="0" rIns="0" bIns="0" anchor="t"/>
          <a:lstStyle>
            <a:lvl1pPr>
              <a:lnSpc>
                <a:spcPts val="7000"/>
              </a:lnSpc>
              <a:spcAft>
                <a:spcPts val="0"/>
              </a:spcAft>
              <a:defRPr sz="7000" b="0">
                <a:solidFill>
                  <a:schemeClr val="accent1"/>
                </a:solidFill>
                <a:latin typeface="+mj-lt"/>
              </a:defRPr>
            </a:lvl1pPr>
            <a:lvl2pPr>
              <a:lnSpc>
                <a:spcPts val="2200"/>
              </a:lnSpc>
              <a:spcAft>
                <a:spcPts val="0"/>
              </a:spcAft>
              <a:defRPr sz="2000"/>
            </a:lvl2pPr>
            <a:lvl3pPr>
              <a:lnSpc>
                <a:spcPts val="2200"/>
              </a:lnSpc>
              <a:spcAft>
                <a:spcPts val="0"/>
              </a:spcAft>
              <a:defRPr sz="2000"/>
            </a:lvl3pPr>
            <a:lvl4pPr>
              <a:lnSpc>
                <a:spcPts val="2200"/>
              </a:lnSpc>
              <a:spcAft>
                <a:spcPts val="0"/>
              </a:spcAft>
              <a:defRPr sz="2000"/>
            </a:lvl4pPr>
            <a:lvl5pPr>
              <a:lnSpc>
                <a:spcPts val="2200"/>
              </a:lnSpc>
              <a:spcAft>
                <a:spcPts val="0"/>
              </a:spcAft>
              <a:defRPr sz="2000"/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82ECC87-FB83-4F15-8298-741A78CF8AF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81916" y="3246427"/>
            <a:ext cx="3128637" cy="828483"/>
          </a:xfrm>
          <a:noFill/>
          <a:ln>
            <a:noFill/>
          </a:ln>
        </p:spPr>
        <p:txBody>
          <a:bodyPr lIns="0" tIns="0" rIns="0" bIns="0" anchor="t"/>
          <a:lstStyle>
            <a:lvl1pPr>
              <a:lnSpc>
                <a:spcPts val="7000"/>
              </a:lnSpc>
              <a:spcAft>
                <a:spcPts val="0"/>
              </a:spcAft>
              <a:defRPr sz="7000" b="0">
                <a:solidFill>
                  <a:schemeClr val="accent1"/>
                </a:solidFill>
                <a:latin typeface="+mj-lt"/>
              </a:defRPr>
            </a:lvl1pPr>
            <a:lvl2pPr>
              <a:lnSpc>
                <a:spcPts val="2200"/>
              </a:lnSpc>
              <a:spcAft>
                <a:spcPts val="0"/>
              </a:spcAft>
              <a:defRPr sz="2000"/>
            </a:lvl2pPr>
            <a:lvl3pPr>
              <a:lnSpc>
                <a:spcPts val="2200"/>
              </a:lnSpc>
              <a:spcAft>
                <a:spcPts val="0"/>
              </a:spcAft>
              <a:defRPr sz="2000"/>
            </a:lvl3pPr>
            <a:lvl4pPr>
              <a:lnSpc>
                <a:spcPts val="2200"/>
              </a:lnSpc>
              <a:spcAft>
                <a:spcPts val="0"/>
              </a:spcAft>
              <a:defRPr sz="2000"/>
            </a:lvl4pPr>
            <a:lvl5pPr>
              <a:lnSpc>
                <a:spcPts val="2200"/>
              </a:lnSpc>
              <a:spcAft>
                <a:spcPts val="0"/>
              </a:spcAft>
              <a:defRPr sz="2000"/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94C2592-75FE-4D4C-80FB-5FC208DA52E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381916" y="2111098"/>
            <a:ext cx="1056000" cy="938949"/>
          </a:xfrm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8B3B0AD3-4728-4C26-A8BB-C2C11D8C35E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739779" y="2109601"/>
            <a:ext cx="1056000" cy="938949"/>
          </a:xfrm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914E5FF1-E241-4C75-9B9E-74DF24FF69D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10329" y="2109601"/>
            <a:ext cx="1056000" cy="938949"/>
          </a:xfrm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pic>
        <p:nvPicPr>
          <p:cNvPr id="17" name="Picture 16" descr="Blu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5A7E4136-E7E4-4BBF-B13D-11E0F3749C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6449821"/>
            <a:ext cx="786386" cy="12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142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5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17">
          <p15:clr>
            <a:srgbClr val="FBAE40"/>
          </p15:clr>
        </p15:guide>
        <p15:guide id="4" pos="356">
          <p15:clr>
            <a:srgbClr val="FBAE40"/>
          </p15:clr>
        </p15:guide>
        <p15:guide id="5" pos="7309">
          <p15:clr>
            <a:srgbClr val="FBAE40"/>
          </p15:clr>
        </p15:guide>
        <p15:guide id="6" orient="horz" pos="3893">
          <p15:clr>
            <a:srgbClr val="FBAE40"/>
          </p15:clr>
        </p15:guide>
        <p15:guide id="7" orient="horz" pos="1066">
          <p15:clr>
            <a:srgbClr val="FBAE40"/>
          </p15:clr>
        </p15:guide>
        <p15:guide id="8" pos="4845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har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99" y="1965278"/>
            <a:ext cx="5664001" cy="4211685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/>
              <a:t>[Document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D114-8DD6-4905-A30D-5CEAD97DB2F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FC5998E6-EF9B-4384-B460-D9596037F532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7270811" y="1960563"/>
            <a:ext cx="3675355" cy="4216400"/>
          </a:xfrm>
        </p:spPr>
        <p:txBody>
          <a:bodyPr/>
          <a:lstStyle/>
          <a:p>
            <a:r>
              <a:rPr lang="en-GB"/>
              <a:t>Click icon to add chart</a:t>
            </a:r>
          </a:p>
        </p:txBody>
      </p:sp>
      <p:pic>
        <p:nvPicPr>
          <p:cNvPr id="11" name="Picture 10" descr="Blu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91083DAA-AF3A-4DD2-A4EF-315FD18A93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6449821"/>
            <a:ext cx="786386" cy="12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167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5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17">
          <p15:clr>
            <a:srgbClr val="FBAE40"/>
          </p15:clr>
        </p15:guide>
        <p15:guide id="4" pos="356">
          <p15:clr>
            <a:srgbClr val="FBAE40"/>
          </p15:clr>
        </p15:guide>
        <p15:guide id="5" pos="7309">
          <p15:clr>
            <a:srgbClr val="FBAE40"/>
          </p15:clr>
        </p15:guide>
        <p15:guide id="6" orient="horz" pos="3893">
          <p15:clr>
            <a:srgbClr val="FBAE40"/>
          </p15:clr>
        </p15:guide>
        <p15:guide id="7" orient="horz" pos="1066">
          <p15:clr>
            <a:srgbClr val="FBAE40"/>
          </p15:clr>
        </p15:guide>
        <p15:guide id="8" pos="4845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har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1965601"/>
            <a:ext cx="5663548" cy="421168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/>
              <a:t>[Document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D114-8DD6-4905-A30D-5CEAD97DB2F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FC5998E6-EF9B-4384-B460-D9596037F532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31999" y="1963738"/>
            <a:ext cx="4828363" cy="4216400"/>
          </a:xfrm>
        </p:spPr>
        <p:txBody>
          <a:bodyPr/>
          <a:lstStyle/>
          <a:p>
            <a:r>
              <a:rPr lang="en-GB"/>
              <a:t>Click icon to add chart</a:t>
            </a:r>
          </a:p>
        </p:txBody>
      </p:sp>
      <p:pic>
        <p:nvPicPr>
          <p:cNvPr id="11" name="Picture 10" descr="Blu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9ED1CCE7-18A1-4F3E-88A9-E5C8243468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6449821"/>
            <a:ext cx="786386" cy="12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2022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5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17">
          <p15:clr>
            <a:srgbClr val="FBAE40"/>
          </p15:clr>
        </p15:guide>
        <p15:guide id="4" pos="356">
          <p15:clr>
            <a:srgbClr val="FBAE40"/>
          </p15:clr>
        </p15:guide>
        <p15:guide id="5" pos="7309">
          <p15:clr>
            <a:srgbClr val="FBAE40"/>
          </p15:clr>
        </p15:guide>
        <p15:guide id="6" orient="horz" pos="3893">
          <p15:clr>
            <a:srgbClr val="FBAE40"/>
          </p15:clr>
        </p15:guide>
        <p15:guide id="7" orient="horz" pos="1066">
          <p15:clr>
            <a:srgbClr val="FBAE40"/>
          </p15:clr>
        </p15:guide>
        <p15:guide id="8" pos="4845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Imag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1" y="504967"/>
            <a:ext cx="5300650" cy="118572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1" y="1965278"/>
            <a:ext cx="5418384" cy="4211685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/>
              <a:t>[Document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B8D114-8DD6-4905-A30D-5CEAD97DB2F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550705A-01F2-41B9-8F90-0D6A53142E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8858" y="0"/>
            <a:ext cx="6013143" cy="6858000"/>
          </a:xfrm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pic>
        <p:nvPicPr>
          <p:cNvPr id="11" name="Picture 10" descr="Blu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EEA62D3B-3BAD-4797-AF2B-5CAC266609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6449821"/>
            <a:ext cx="786386" cy="12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4737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5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17">
          <p15:clr>
            <a:srgbClr val="FBAE40"/>
          </p15:clr>
        </p15:guide>
        <p15:guide id="4" pos="356">
          <p15:clr>
            <a:srgbClr val="FBAE40"/>
          </p15:clr>
        </p15:guide>
        <p15:guide id="5" pos="7309">
          <p15:clr>
            <a:srgbClr val="FBAE40"/>
          </p15:clr>
        </p15:guide>
        <p15:guide id="6" orient="horz" pos="3893">
          <p15:clr>
            <a:srgbClr val="FBAE40"/>
          </p15:clr>
        </p15:guide>
        <p15:guide id="7" orient="horz" pos="1066">
          <p15:clr>
            <a:srgbClr val="FBAE40"/>
          </p15:clr>
        </p15:guide>
        <p15:guide id="8" pos="4845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Image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504967"/>
            <a:ext cx="5418000" cy="11857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965278"/>
            <a:ext cx="5418000" cy="4211685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1200"/>
              </a:spcAft>
              <a:defRPr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spcAft>
                <a:spcPts val="1200"/>
              </a:spcAft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spcAft>
                <a:spcPts val="1200"/>
              </a:spcAft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spcAft>
                <a:spcPts val="12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[Document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B8D114-8DD6-4905-A30D-5CEAD97DB2F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22C1D14-8ECD-4B5F-8202-30103AAF3F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6451200"/>
            <a:ext cx="784862" cy="121920"/>
          </a:xfrm>
          <a:prstGeom prst="rect">
            <a:avLst/>
          </a:prstGeom>
        </p:spPr>
      </p:pic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B55C06EF-8EA0-4C8F-A85B-277F498FF2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8858" y="0"/>
            <a:ext cx="6013143" cy="6858000"/>
          </a:xfrm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916598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5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17">
          <p15:clr>
            <a:srgbClr val="FBAE40"/>
          </p15:clr>
        </p15:guide>
        <p15:guide id="4" pos="356">
          <p15:clr>
            <a:srgbClr val="FBAE40"/>
          </p15:clr>
        </p15:guide>
        <p15:guide id="5" pos="7309">
          <p15:clr>
            <a:srgbClr val="FBAE40"/>
          </p15:clr>
        </p15:guide>
        <p15:guide id="6" orient="horz" pos="3893">
          <p15:clr>
            <a:srgbClr val="FBAE40"/>
          </p15:clr>
        </p15:guide>
        <p15:guide id="7" orient="horz" pos="1066">
          <p15:clr>
            <a:srgbClr val="FBAE40"/>
          </p15:clr>
        </p15:guide>
        <p15:guide id="8" pos="4845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5771" y="1042997"/>
            <a:ext cx="6619761" cy="5100041"/>
          </a:xfrm>
        </p:spPr>
        <p:txBody>
          <a:bodyPr/>
          <a:lstStyle>
            <a:lvl1pPr marL="198000" indent="-198000">
              <a:lnSpc>
                <a:spcPts val="4200"/>
              </a:lnSpc>
              <a:spcAft>
                <a:spcPts val="0"/>
              </a:spcAft>
              <a:defRPr sz="4000" b="0" i="1">
                <a:solidFill>
                  <a:schemeClr val="bg1"/>
                </a:solidFill>
              </a:defRPr>
            </a:lvl1pPr>
            <a:lvl2pPr marL="198000">
              <a:lnSpc>
                <a:spcPts val="2600"/>
              </a:lnSpc>
              <a:spcAft>
                <a:spcPts val="0"/>
              </a:spcAft>
              <a:defRPr sz="2300"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[Document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B8D114-8DD6-4905-A30D-5CEAD97DB2F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246D7AA3-C2BF-4FBC-94B1-46E45017D3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57" y="1"/>
            <a:ext cx="795530" cy="1581915"/>
          </a:xfrm>
          <a:prstGeom prst="rect">
            <a:avLst/>
          </a:prstGeom>
        </p:spPr>
      </p:pic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F1FD768-99C9-43CF-9D95-042DD3CB82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6451200"/>
            <a:ext cx="784862" cy="12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219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5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17">
          <p15:clr>
            <a:srgbClr val="FBAE40"/>
          </p15:clr>
        </p15:guide>
        <p15:guide id="4" pos="356">
          <p15:clr>
            <a:srgbClr val="FBAE40"/>
          </p15:clr>
        </p15:guide>
        <p15:guide id="5" pos="7309">
          <p15:clr>
            <a:srgbClr val="FBAE40"/>
          </p15:clr>
        </p15:guide>
        <p15:guide id="6" orient="horz" pos="3893">
          <p15:clr>
            <a:srgbClr val="FBAE40"/>
          </p15:clr>
        </p15:guide>
        <p15:guide id="7" orient="horz" pos="1066">
          <p15:clr>
            <a:srgbClr val="FBAE40"/>
          </p15:clr>
        </p15:guide>
        <p15:guide id="8" pos="484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3DA8B-2ED0-486B-8F11-9CFD38751A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997526"/>
            <a:ext cx="6433749" cy="3884439"/>
          </a:xfrm>
        </p:spPr>
        <p:txBody>
          <a:bodyPr anchor="t">
            <a:normAutofit/>
          </a:bodyPr>
          <a:lstStyle>
            <a:lvl1pPr marL="222250" indent="-222250" algn="l">
              <a:lnSpc>
                <a:spcPts val="4200"/>
              </a:lnSpc>
              <a:defRPr sz="4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“Click to edit </a:t>
            </a:r>
            <a:br>
              <a:rPr lang="en-US"/>
            </a:br>
            <a:r>
              <a:rPr lang="en-US"/>
              <a:t>Master title style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223B28A-7A54-4D24-868E-4890A440AC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8511" y="5005952"/>
            <a:ext cx="6197238" cy="1069383"/>
          </a:xfrm>
        </p:spPr>
        <p:txBody>
          <a:bodyPr anchor="t"/>
          <a:lstStyle>
            <a:lvl1pPr marL="0" indent="0" algn="l">
              <a:lnSpc>
                <a:spcPts val="2600"/>
              </a:lnSpc>
              <a:spcAft>
                <a:spcPts val="0"/>
              </a:spcAft>
              <a:buNone/>
              <a:defRPr sz="2300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5A00AE4-81C5-423C-90A6-D5186E2D2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48000" y="6332400"/>
            <a:ext cx="483967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F253C2C-7E7E-422C-91D3-BB13AF1EA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32400"/>
            <a:ext cx="3170976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5452B25-2BA5-41FF-9718-90E0D58FDD6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8024A0-9C32-4803-848F-16E406AEA3B3}"/>
              </a:ext>
            </a:extLst>
          </p:cNvPr>
          <p:cNvSpPr txBox="1"/>
          <p:nvPr userDrawn="1"/>
        </p:nvSpPr>
        <p:spPr>
          <a:xfrm>
            <a:off x="432000" y="6330804"/>
            <a:ext cx="2268842" cy="36512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1200" b="1">
                <a:solidFill>
                  <a:schemeClr val="tx1"/>
                </a:solidFill>
              </a:rPr>
              <a:t>Money and Pensions Service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5CFEEC47-9C30-484B-ACCE-34B3527740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132738" y="0"/>
            <a:ext cx="5059262" cy="609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806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Full Imag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550705A-01F2-41B9-8F90-0D6A53142E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1" y="504967"/>
            <a:ext cx="4441842" cy="11857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965278"/>
            <a:ext cx="4441841" cy="4211685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1200"/>
              </a:spcAft>
              <a:defRPr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spcAft>
                <a:spcPts val="1200"/>
              </a:spcAft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spcAft>
                <a:spcPts val="1200"/>
              </a:spcAft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spcAft>
                <a:spcPts val="12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[Document title]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B8D114-8DD6-4905-A30D-5CEAD97DB2F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A813A21-DBD5-4939-A2EA-4F0B371C56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6451200"/>
            <a:ext cx="784862" cy="12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095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5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17">
          <p15:clr>
            <a:srgbClr val="FBAE40"/>
          </p15:clr>
        </p15:guide>
        <p15:guide id="4" pos="356">
          <p15:clr>
            <a:srgbClr val="FBAE40"/>
          </p15:clr>
        </p15:guide>
        <p15:guide id="5" pos="7309">
          <p15:clr>
            <a:srgbClr val="FBAE40"/>
          </p15:clr>
        </p15:guide>
        <p15:guide id="6" orient="horz" pos="3893">
          <p15:clr>
            <a:srgbClr val="FBAE40"/>
          </p15:clr>
        </p15:guide>
        <p15:guide id="7" orient="horz" pos="1066">
          <p15:clr>
            <a:srgbClr val="FBAE40"/>
          </p15:clr>
        </p15:guide>
        <p15:guide id="8" pos="4845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Full Im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550705A-01F2-41B9-8F90-0D6A53142E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192000" cy="6858000"/>
          </a:xfrm>
        </p:spPr>
        <p:txBody>
          <a:bodyPr lIns="0"/>
          <a:lstStyle/>
          <a:p>
            <a:r>
              <a:rPr lang="en-GB"/>
              <a:t>Click icon to add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1" y="441858"/>
            <a:ext cx="5054400" cy="5044542"/>
          </a:xfrm>
          <a:solidFill>
            <a:schemeClr val="accent1"/>
          </a:solidFill>
          <a:ln>
            <a:noFill/>
          </a:ln>
        </p:spPr>
        <p:txBody>
          <a:bodyPr lIns="432000" tIns="450000" rIns="72000"/>
          <a:lstStyle>
            <a:lvl1pPr>
              <a:lnSpc>
                <a:spcPts val="4200"/>
              </a:lnSpc>
              <a:spcAft>
                <a:spcPts val="2700"/>
              </a:spcAft>
              <a:defRPr sz="400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306000">
              <a:defRPr>
                <a:solidFill>
                  <a:schemeClr val="bg1"/>
                </a:solidFill>
              </a:defRPr>
            </a:lvl4pPr>
            <a:lvl5pPr marL="59400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[Document title]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B8D114-8DD6-4905-A30D-5CEAD97DB2F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A813A21-DBD5-4939-A2EA-4F0B371C56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6451200"/>
            <a:ext cx="784862" cy="12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686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5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17">
          <p15:clr>
            <a:srgbClr val="FBAE40"/>
          </p15:clr>
        </p15:guide>
        <p15:guide id="4" pos="356">
          <p15:clr>
            <a:srgbClr val="FBAE40"/>
          </p15:clr>
        </p15:guide>
        <p15:guide id="5" pos="7309">
          <p15:clr>
            <a:srgbClr val="FBAE40"/>
          </p15:clr>
        </p15:guide>
        <p15:guide id="6" orient="horz" pos="3893">
          <p15:clr>
            <a:srgbClr val="FBAE40"/>
          </p15:clr>
        </p15:guide>
        <p15:guide id="7" orient="horz" pos="1066">
          <p15:clr>
            <a:srgbClr val="FBAE40"/>
          </p15:clr>
        </p15:guide>
        <p15:guide id="8" pos="484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1D75B-43B4-4E59-8CF7-8973234A6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2D897-FB97-4D1A-A23B-A8C4A6079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FFD1F-E11F-4BEE-B1E8-6E12C9316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42653-082E-499A-8B0E-DDA1FF5A0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52B25-2BA5-41FF-9718-90E0D58FDD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646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&amp; Pull-out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1D75B-43B4-4E59-8CF7-8973234A6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FFD1F-E11F-4BEE-B1E8-6E12C9316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42653-082E-499A-8B0E-DDA1FF5A0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52B25-2BA5-41FF-9718-90E0D58FDD6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F6B6762-CF42-4F7F-88F0-8AA1324C6D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40589" y="1978025"/>
            <a:ext cx="3640250" cy="4198938"/>
          </a:xfrm>
        </p:spPr>
        <p:txBody>
          <a:bodyPr>
            <a:normAutofit/>
          </a:bodyPr>
          <a:lstStyle>
            <a:lvl1pPr>
              <a:lnSpc>
                <a:spcPts val="2700"/>
              </a:lnSpc>
              <a:spcAft>
                <a:spcPts val="0"/>
              </a:spcAft>
              <a:defRPr sz="2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E228F7C-8A02-4885-BA00-56CD177858D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1799" y="1978025"/>
            <a:ext cx="7527977" cy="4198938"/>
          </a:xfrm>
        </p:spPr>
        <p:txBody>
          <a:bodyPr numCol="2" spcCol="216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878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&amp; Pull-out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1D75B-43B4-4E59-8CF7-8973234A6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2D897-FB97-4D1A-A23B-A8C4A6079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978701"/>
            <a:ext cx="6674653" cy="4198261"/>
          </a:xfrm>
        </p:spPr>
        <p:txBody>
          <a:bodyPr numCol="1" spc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FFD1F-E11F-4BEE-B1E8-6E12C9316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42653-082E-499A-8B0E-DDA1FF5A0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52B25-2BA5-41FF-9718-90E0D58FDD6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1F8281-CF42-4DBC-BA42-8A5D511F84BA}"/>
              </a:ext>
            </a:extLst>
          </p:cNvPr>
          <p:cNvSpPr txBox="1"/>
          <p:nvPr userDrawn="1"/>
        </p:nvSpPr>
        <p:spPr>
          <a:xfrm>
            <a:off x="432000" y="6330804"/>
            <a:ext cx="2268842" cy="36512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1200" b="1">
                <a:solidFill>
                  <a:schemeClr val="bg2"/>
                </a:solidFill>
              </a:rPr>
              <a:t>Money and Pensions Service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F6B6762-CF42-4F7F-88F0-8AA1324C6D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40589" y="1978025"/>
            <a:ext cx="3640250" cy="4198938"/>
          </a:xfrm>
        </p:spPr>
        <p:txBody>
          <a:bodyPr>
            <a:normAutofit/>
          </a:bodyPr>
          <a:lstStyle>
            <a:lvl1pPr>
              <a:lnSpc>
                <a:spcPts val="2700"/>
              </a:lnSpc>
              <a:spcAft>
                <a:spcPts val="0"/>
              </a:spcAft>
              <a:defRPr sz="2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4031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60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571C4C-51C8-4FFC-8D12-3D58CB670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79685"/>
            <a:ext cx="10934075" cy="121100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C74E6-3069-4AF9-909E-66FE76319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978701"/>
            <a:ext cx="10949066" cy="419826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E74DA-CABA-4BC6-A84E-2723ACD0DF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8000" y="6332400"/>
            <a:ext cx="4839677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F6EEAC-C347-40C1-8936-FAD5B6EF36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32400"/>
            <a:ext cx="3170976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85452B25-2BA5-41FF-9718-90E0D58FDD6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0861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hf hdr="0" ftr="0" dt="0"/>
  <p:txStyles>
    <p:titleStyle>
      <a:lvl1pPr algn="l" defTabSz="914400" rtl="0" eaLnBrk="1" latinLnBrk="0" hangingPunct="1">
        <a:lnSpc>
          <a:spcPts val="4600"/>
        </a:lnSpc>
        <a:spcBef>
          <a:spcPct val="0"/>
        </a:spcBef>
        <a:buNone/>
        <a:defRPr sz="4000" b="1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lnSpc>
          <a:spcPts val="216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bg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ts val="216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bg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17488" indent="-217488" algn="l" defTabSz="914400" rtl="0" eaLnBrk="1" latinLnBrk="0" hangingPunct="1">
        <a:lnSpc>
          <a:spcPts val="216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bg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432000" indent="-215900" algn="l" defTabSz="914400" rtl="0" eaLnBrk="1" latinLnBrk="0" hangingPunct="1">
        <a:lnSpc>
          <a:spcPts val="216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bg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684000" indent="-216000" algn="l" defTabSz="914400" rtl="0" eaLnBrk="1" latinLnBrk="0" hangingPunct="1">
        <a:lnSpc>
          <a:spcPts val="216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bg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99" y="504967"/>
            <a:ext cx="11327549" cy="118572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99" y="1965278"/>
            <a:ext cx="11327549" cy="42116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7169" y="6405350"/>
            <a:ext cx="4828363" cy="3161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spc="-3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/>
              <a:t>[Document title]</a:t>
            </a:r>
            <a:endParaRPr lang="en-GB" spc="-3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05350"/>
            <a:ext cx="3148949" cy="3161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D2B8D114-8DD6-4905-A30D-5CEAD97DB2F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481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716" r:id="rId19"/>
    <p:sldLayoutId id="2147483717" r:id="rId20"/>
    <p:sldLayoutId id="2147483718" r:id="rId21"/>
    <p:sldLayoutId id="2147483719" r:id="rId22"/>
  </p:sldLayoutIdLst>
  <p:hf hdr="0" dt="0"/>
  <p:txStyles>
    <p:titleStyle>
      <a:lvl1pPr algn="l" defTabSz="914400" rtl="0" eaLnBrk="1" latinLnBrk="0" hangingPunct="1">
        <a:lnSpc>
          <a:spcPts val="42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100"/>
        </a:lnSpc>
        <a:spcBef>
          <a:spcPts val="600"/>
        </a:spcBef>
        <a:spcAft>
          <a:spcPts val="400"/>
        </a:spcAft>
        <a:buFont typeface="Arial" panose="020B0604020202020204" pitchFamily="34" charset="0"/>
        <a:buNone/>
        <a:defRPr sz="1800" b="1" kern="1200">
          <a:solidFill>
            <a:schemeClr val="accent1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Clr>
          <a:schemeClr val="accent2"/>
        </a:buClr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306000" indent="-306000" algn="l" defTabSz="9144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94000" indent="-306000" algn="l" defTabSz="9144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Clr>
          <a:schemeClr val="accent2"/>
        </a:buClr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36000" indent="-306000" algn="l" defTabSz="9144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Clr>
          <a:schemeClr val="accent2"/>
        </a:buClr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99" y="504967"/>
            <a:ext cx="11327549" cy="118572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99" y="1965278"/>
            <a:ext cx="11327549" cy="42116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7169" y="6405350"/>
            <a:ext cx="4828363" cy="3161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spc="-3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/>
              <a:t>[Document title]</a:t>
            </a:r>
            <a:endParaRPr lang="en-GB" spc="-3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05350"/>
            <a:ext cx="3148949" cy="3161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D2B8D114-8DD6-4905-A30D-5CEAD97DB2F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912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738" r:id="rId18"/>
    <p:sldLayoutId id="2147483739" r:id="rId19"/>
    <p:sldLayoutId id="2147483740" r:id="rId20"/>
    <p:sldLayoutId id="2147483741" r:id="rId21"/>
    <p:sldLayoutId id="2147483742" r:id="rId22"/>
  </p:sldLayoutIdLst>
  <p:hf hdr="0" dt="0"/>
  <p:txStyles>
    <p:titleStyle>
      <a:lvl1pPr algn="l" defTabSz="914400" rtl="0" eaLnBrk="1" latinLnBrk="0" hangingPunct="1">
        <a:lnSpc>
          <a:spcPts val="42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100"/>
        </a:lnSpc>
        <a:spcBef>
          <a:spcPts val="600"/>
        </a:spcBef>
        <a:spcAft>
          <a:spcPts val="400"/>
        </a:spcAft>
        <a:buFont typeface="Arial" panose="020B0604020202020204" pitchFamily="34" charset="0"/>
        <a:buNone/>
        <a:defRPr sz="1800" b="1" kern="1200">
          <a:solidFill>
            <a:schemeClr val="accent1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Clr>
          <a:schemeClr val="accent2"/>
        </a:buClr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306000" indent="-306000" algn="l" defTabSz="9144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94000" indent="-306000" algn="l" defTabSz="9144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Clr>
          <a:schemeClr val="accent2"/>
        </a:buClr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36000" indent="-306000" algn="l" defTabSz="9144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Clr>
          <a:schemeClr val="accent2"/>
        </a:buClr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neyhelper.org.uk/en/everyday-money/banking/how-to-choose-the-right-bank-account" TargetMode="External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3.xml"/><Relationship Id="rId5" Type="http://schemas.openxmlformats.org/officeDocument/2006/relationships/hyperlink" Target="https://www.moneyhelper.org.uk/en/everyday-money/banking/direct-debits-and-standing-orders" TargetMode="External"/><Relationship Id="rId4" Type="http://schemas.openxmlformats.org/officeDocument/2006/relationships/hyperlink" Target="https://www.moneyhelper.org.uk/en/everyday-money/banking/compare-bank-account-fees-and-charge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neyhelper.org.uk/en/everyday-money/credit-and-purchases/how-your-credit-score-affects-the-cost-of-borrowing" TargetMode="External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3.xml"/><Relationship Id="rId5" Type="http://schemas.openxmlformats.org/officeDocument/2006/relationships/hyperlink" Target="https://www.moneyhelper.org.uk/en/everyday-money/budgeting/budget-planner" TargetMode="External"/><Relationship Id="rId4" Type="http://schemas.openxmlformats.org/officeDocument/2006/relationships/hyperlink" Target="https://www.moneyhelper.org.uk/en/everyday-money/credit-and-purchases/how-to-improve-your-credit-scor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neyhelper.org.uk/en/savings/how-to-save" TargetMode="External"/><Relationship Id="rId7" Type="http://schemas.openxmlformats.org/officeDocument/2006/relationships/image" Target="../media/image16.emf"/><Relationship Id="rId2" Type="http://schemas.openxmlformats.org/officeDocument/2006/relationships/hyperlink" Target="https://www.moneyhelper.org.uk/en/savings/types-of-savings/child-trust-funds" TargetMode="Externa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www.moneyhelper.org.uk/en/family-and-care/student-and-graduate-money" TargetMode="External"/><Relationship Id="rId5" Type="http://schemas.openxmlformats.org/officeDocument/2006/relationships/hyperlink" Target="https://www.moneyhelper.org.uk/en/work/employment/understanding-your-payslip" TargetMode="External"/><Relationship Id="rId4" Type="http://schemas.openxmlformats.org/officeDocument/2006/relationships/hyperlink" Target="https://www.moneyhelper.org.uk/en/savings/types-of-savings/help-to-save-explain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A8333D6-56BF-483A-BF7D-1599E5878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70" y="2906718"/>
            <a:ext cx="4597139" cy="212071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B677AC5-5A76-0C45-B81F-0CBA5D8AE8EA}"/>
              </a:ext>
            </a:extLst>
          </p:cNvPr>
          <p:cNvSpPr txBox="1"/>
          <p:nvPr/>
        </p:nvSpPr>
        <p:spPr>
          <a:xfrm>
            <a:off x="1256766" y="1077886"/>
            <a:ext cx="6165831" cy="17543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5400" b="1">
                <a:solidFill>
                  <a:schemeClr val="bg1"/>
                </a:solidFill>
                <a:latin typeface="+mj-lt"/>
              </a:rPr>
              <a:t>Helping people find</a:t>
            </a:r>
            <a:endParaRPr lang="en-US">
              <a:solidFill>
                <a:schemeClr val="bg1"/>
              </a:solidFill>
              <a:latin typeface="Calibri Light"/>
              <a:cs typeface="Calibri Light"/>
            </a:endParaRPr>
          </a:p>
          <a:p>
            <a:r>
              <a:rPr lang="en-GB" sz="5400" b="1">
                <a:solidFill>
                  <a:schemeClr val="bg1"/>
                </a:solidFill>
                <a:latin typeface="Calibri"/>
                <a:cs typeface="Calibri"/>
              </a:rPr>
              <a:t>their way forward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3A1C6CA-0EE8-4B1A-97A6-F863EBB4C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80" y="5779352"/>
            <a:ext cx="1765540" cy="646407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9E5CF58D-EB0A-455D-AC60-063B6F29E2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3233" y="-452510"/>
            <a:ext cx="5228492" cy="731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079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6FB1CA1-2CD2-4E0A-A4AD-EBFA0DAF8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18" y="465513"/>
            <a:ext cx="9540818" cy="11044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dirty="0"/>
              <a:t>Recommended tools and articles for Banking </a:t>
            </a:r>
            <a:br>
              <a:rPr lang="en-GB" dirty="0"/>
            </a:br>
            <a:endParaRPr lang="en-US" sz="2800" dirty="0">
              <a:cs typeface="Calibri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F82FB2-426E-4C68-8F31-A853ADEF8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5350"/>
            <a:ext cx="3148949" cy="316127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B8D114-8DD6-4905-A30D-5CEAD97DB2FC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E178F5F-BA0B-4B73-8BF5-DF12B7CDC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4200" y="386771"/>
            <a:ext cx="1582782" cy="7603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A1181D-D4BE-F625-8FF5-94562D230B30}"/>
              </a:ext>
            </a:extLst>
          </p:cNvPr>
          <p:cNvSpPr txBox="1"/>
          <p:nvPr/>
        </p:nvSpPr>
        <p:spPr>
          <a:xfrm>
            <a:off x="520932" y="1479666"/>
            <a:ext cx="1030224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2">
                    <a:lumMod val="10000"/>
                    <a:lumOff val="90000"/>
                  </a:schemeClr>
                </a:solidFill>
                <a:latin typeface="+mj-lt"/>
              </a:rPr>
              <a:t>Choosing the right Bank account  </a:t>
            </a:r>
            <a:r>
              <a:rPr lang="en-GB" dirty="0">
                <a:solidFill>
                  <a:schemeClr val="tx2">
                    <a:lumMod val="10000"/>
                    <a:lumOff val="90000"/>
                  </a:schemeClr>
                </a:solidFill>
              </a:rPr>
              <a:t>- </a:t>
            </a:r>
            <a:r>
              <a:rPr lang="en-GB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https://www.moneyhelper.org.uk/en/everyday-money/banking/how-to-choose-the-right-bank-account</a:t>
            </a:r>
            <a:endParaRPr lang="en-GB" dirty="0">
              <a:solidFill>
                <a:schemeClr val="bg2"/>
              </a:solidFill>
            </a:endParaRPr>
          </a:p>
          <a:p>
            <a:endParaRPr lang="en-GB" dirty="0">
              <a:solidFill>
                <a:schemeClr val="bg2"/>
              </a:solidFill>
            </a:endParaRPr>
          </a:p>
          <a:p>
            <a:r>
              <a:rPr lang="en-GB" b="1" dirty="0">
                <a:solidFill>
                  <a:schemeClr val="bg2"/>
                </a:solidFill>
                <a:latin typeface="+mj-lt"/>
              </a:rPr>
              <a:t>Compare bank accounts TOOL </a:t>
            </a:r>
            <a:r>
              <a:rPr lang="en-GB" dirty="0">
                <a:solidFill>
                  <a:schemeClr val="bg2"/>
                </a:solidFill>
              </a:rPr>
              <a:t>- </a:t>
            </a:r>
            <a:r>
              <a:rPr lang="en-GB" dirty="0">
                <a:solidFill>
                  <a:schemeClr val="bg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https://www.moneyhelper.org.uk/en/everyday-money/banking/compare-bank-account-fees-and-charges</a:t>
            </a:r>
            <a:endParaRPr lang="en-GB" dirty="0">
              <a:solidFill>
                <a:schemeClr val="bg2"/>
              </a:solidFill>
            </a:endParaRPr>
          </a:p>
          <a:p>
            <a:endParaRPr lang="en-GB" dirty="0">
              <a:solidFill>
                <a:schemeClr val="bg2"/>
              </a:solidFill>
            </a:endParaRPr>
          </a:p>
          <a:p>
            <a:r>
              <a:rPr lang="en-GB" b="1" dirty="0">
                <a:solidFill>
                  <a:schemeClr val="bg2"/>
                </a:solidFill>
                <a:latin typeface="+mj-lt"/>
              </a:rPr>
              <a:t>Bank fees at a glance </a:t>
            </a:r>
            <a:r>
              <a:rPr lang="en-GB" b="1" dirty="0">
                <a:solidFill>
                  <a:schemeClr val="bg2"/>
                </a:solidFill>
              </a:rPr>
              <a:t>– https://www.moneyhelper.org.uk/en/everyday-money/banking/bank-fees-at-a-glance</a:t>
            </a:r>
          </a:p>
          <a:p>
            <a:endParaRPr lang="en-GB" b="1" dirty="0">
              <a:solidFill>
                <a:schemeClr val="bg2"/>
              </a:solidFill>
            </a:endParaRPr>
          </a:p>
          <a:p>
            <a:r>
              <a:rPr lang="en-GB" b="1" dirty="0">
                <a:solidFill>
                  <a:schemeClr val="bg2"/>
                </a:solidFill>
                <a:latin typeface="+mj-lt"/>
              </a:rPr>
              <a:t>Setting up direct debt and standing orders </a:t>
            </a:r>
            <a:r>
              <a:rPr lang="en-GB" b="1" dirty="0">
                <a:solidFill>
                  <a:schemeClr val="bg2"/>
                </a:solidFill>
              </a:rPr>
              <a:t>- </a:t>
            </a:r>
            <a:r>
              <a:rPr lang="en-GB" b="1" dirty="0">
                <a:solidFill>
                  <a:schemeClr val="bg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https://www.moneyhelper.org.uk/en/everyday-money/banking/direct-debits-and-standing-orders</a:t>
            </a:r>
            <a:endParaRPr lang="en-GB" b="1" dirty="0">
              <a:solidFill>
                <a:schemeClr val="bg2"/>
              </a:solidFill>
            </a:endParaRPr>
          </a:p>
          <a:p>
            <a:endParaRPr lang="en-GB" b="1" dirty="0">
              <a:solidFill>
                <a:schemeClr val="bg2"/>
              </a:solidFill>
              <a:latin typeface="+mj-lt"/>
            </a:endParaRPr>
          </a:p>
          <a:p>
            <a:r>
              <a:rPr lang="en-GB" b="1" dirty="0">
                <a:solidFill>
                  <a:schemeClr val="bg2"/>
                </a:solidFill>
                <a:latin typeface="+mj-lt"/>
              </a:rPr>
              <a:t>How to get credit for the first time </a:t>
            </a:r>
            <a:r>
              <a:rPr lang="en-GB" b="1" dirty="0">
                <a:solidFill>
                  <a:schemeClr val="bg2"/>
                </a:solidFill>
              </a:rPr>
              <a:t>- https://www.moneyhelper.org.uk/en/everyday-money/credit-and-purchases/getting-credit-for-the-first-time</a:t>
            </a:r>
          </a:p>
          <a:p>
            <a:r>
              <a:rPr lang="en-GB" dirty="0">
                <a:solidFill>
                  <a:schemeClr val="tx2">
                    <a:lumMod val="10000"/>
                    <a:lumOff val="90000"/>
                  </a:schemeClr>
                </a:solidFill>
              </a:rPr>
              <a:t> </a:t>
            </a:r>
          </a:p>
          <a:p>
            <a:r>
              <a:rPr lang="en-GB" b="1" dirty="0">
                <a:solidFill>
                  <a:schemeClr val="bg1"/>
                </a:solidFill>
                <a:latin typeface="+mj-lt"/>
              </a:rPr>
              <a:t>Beginners guide to online banking </a:t>
            </a:r>
            <a:r>
              <a:rPr lang="en-GB" dirty="0">
                <a:solidFill>
                  <a:schemeClr val="tx2">
                    <a:lumMod val="10000"/>
                    <a:lumOff val="90000"/>
                  </a:schemeClr>
                </a:solidFill>
              </a:rPr>
              <a:t>-  https://www.moneyhelper.org.uk/en/everyday-money/banking/beginners-guide-to-online-banking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3667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6FB1CA1-2CD2-4E0A-A4AD-EBFA0DAF8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942" y="809655"/>
            <a:ext cx="9356894" cy="76032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dirty="0"/>
              <a:t>Recommended tools and articles for Credit Scores</a:t>
            </a:r>
            <a:br>
              <a:rPr lang="en-GB" sz="3200" dirty="0"/>
            </a:br>
            <a:r>
              <a:rPr lang="en-GB" sz="3200" dirty="0"/>
              <a:t>and Budgetary tools </a:t>
            </a:r>
            <a:br>
              <a:rPr lang="en-GB" dirty="0"/>
            </a:br>
            <a:endParaRPr lang="en-US" sz="2800" dirty="0">
              <a:cs typeface="Calibri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F82FB2-426E-4C68-8F31-A853ADEF8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5350"/>
            <a:ext cx="3148949" cy="316127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B8D114-8DD6-4905-A30D-5CEAD97DB2FC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E178F5F-BA0B-4B73-8BF5-DF12B7CDC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4354" y="569651"/>
            <a:ext cx="1582782" cy="7603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757815-BE17-DCBC-349F-588204A991D9}"/>
              </a:ext>
            </a:extLst>
          </p:cNvPr>
          <p:cNvSpPr txBox="1"/>
          <p:nvPr/>
        </p:nvSpPr>
        <p:spPr>
          <a:xfrm>
            <a:off x="892233" y="1971503"/>
            <a:ext cx="99253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+mj-lt"/>
              </a:rPr>
              <a:t>How your credit score could affect your cost of borrowing </a:t>
            </a:r>
            <a:r>
              <a:rPr lang="en-GB" dirty="0"/>
              <a:t>- </a:t>
            </a:r>
            <a:r>
              <a:rPr lang="en-GB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https://www.moneyhelper.org.uk/en/everyday-money/credit-and-purchases/how-your-credit-score-affects-the-cost-of-borrowing</a:t>
            </a:r>
            <a:endParaRPr lang="en-GB" dirty="0">
              <a:solidFill>
                <a:schemeClr val="bg2"/>
              </a:solidFill>
            </a:endParaRPr>
          </a:p>
          <a:p>
            <a:endParaRPr lang="en-GB" dirty="0">
              <a:solidFill>
                <a:schemeClr val="bg2"/>
              </a:solidFill>
            </a:endParaRPr>
          </a:p>
          <a:p>
            <a:r>
              <a:rPr lang="en-GB" b="1" dirty="0">
                <a:solidFill>
                  <a:schemeClr val="bg2"/>
                </a:solidFill>
                <a:latin typeface="+mj-lt"/>
              </a:rPr>
              <a:t>How to check your credit score </a:t>
            </a:r>
            <a:r>
              <a:rPr lang="en-GB" dirty="0">
                <a:solidFill>
                  <a:schemeClr val="bg2"/>
                </a:solidFill>
              </a:rPr>
              <a:t>- </a:t>
            </a:r>
            <a:r>
              <a:rPr lang="en-GB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https://www.moneyhelper.org.uk/en/everyday-money/credit-and-purchases/how-your-credit-score-affects-the-cost-of-borrowing</a:t>
            </a:r>
            <a:endParaRPr lang="en-GB" dirty="0">
              <a:solidFill>
                <a:schemeClr val="bg2"/>
              </a:solidFill>
            </a:endParaRPr>
          </a:p>
          <a:p>
            <a:endParaRPr lang="en-GB" dirty="0">
              <a:solidFill>
                <a:schemeClr val="bg2"/>
              </a:solidFill>
            </a:endParaRPr>
          </a:p>
          <a:p>
            <a:r>
              <a:rPr lang="en-GB" b="1" dirty="0">
                <a:solidFill>
                  <a:schemeClr val="bg2"/>
                </a:solidFill>
                <a:latin typeface="+mj-lt"/>
              </a:rPr>
              <a:t>How to improve your credit score </a:t>
            </a:r>
            <a:r>
              <a:rPr lang="en-GB" dirty="0">
                <a:solidFill>
                  <a:schemeClr val="bg2"/>
                </a:solidFill>
              </a:rPr>
              <a:t>- </a:t>
            </a:r>
            <a:r>
              <a:rPr lang="en-GB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https://www.moneyhelper.org.uk/en/everyday-money/credit-and-purchases/how-to-improve-your-credit-score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2"/>
              </a:solidFill>
            </a:endParaRPr>
          </a:p>
          <a:p>
            <a:r>
              <a:rPr lang="en-GB" b="1" dirty="0">
                <a:solidFill>
                  <a:schemeClr val="bg2"/>
                </a:solidFill>
                <a:latin typeface="+mj-lt"/>
              </a:rPr>
              <a:t>Budget Planner - </a:t>
            </a:r>
            <a:r>
              <a:rPr lang="en-GB" dirty="0">
                <a:solidFill>
                  <a:schemeClr val="bg2"/>
                </a:solidFill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https://www.moneyhelper.org.uk/en/everyday-money/budgeting/budget-planner</a:t>
            </a:r>
            <a:endParaRPr lang="en-GB" dirty="0">
              <a:solidFill>
                <a:schemeClr val="bg2"/>
              </a:solidFill>
              <a:latin typeface="+mj-lt"/>
            </a:endParaRPr>
          </a:p>
          <a:p>
            <a:endParaRPr lang="en-GB" b="1" dirty="0">
              <a:solidFill>
                <a:schemeClr val="bg2"/>
              </a:solidFill>
              <a:latin typeface="+mj-lt"/>
            </a:endParaRPr>
          </a:p>
          <a:p>
            <a:endParaRPr lang="en-GB" dirty="0">
              <a:solidFill>
                <a:schemeClr val="bg2"/>
              </a:solidFill>
            </a:endParaRPr>
          </a:p>
          <a:p>
            <a:endParaRPr lang="en-GB" dirty="0">
              <a:solidFill>
                <a:schemeClr val="bg2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2017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6FB1CA1-2CD2-4E0A-A4AD-EBFA0DAF8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942" y="809655"/>
            <a:ext cx="10312280" cy="76032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dirty="0"/>
              <a:t>Recommended tools and articles for Talking to Children and young people, older children and your partner about money </a:t>
            </a:r>
            <a:br>
              <a:rPr lang="en-GB" dirty="0"/>
            </a:br>
            <a:endParaRPr lang="en-US" sz="2800" dirty="0">
              <a:cs typeface="Calibri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F82FB2-426E-4C68-8F31-A853ADEF8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5350"/>
            <a:ext cx="3148949" cy="316127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B8D114-8DD6-4905-A30D-5CEAD97DB2FC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E178F5F-BA0B-4B73-8BF5-DF12B7CDC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5074" y="5645029"/>
            <a:ext cx="1582782" cy="7603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0560E3-E7A1-2E54-C3C9-CFC58988AFEE}"/>
              </a:ext>
            </a:extLst>
          </p:cNvPr>
          <p:cNvSpPr txBox="1"/>
          <p:nvPr/>
        </p:nvSpPr>
        <p:spPr>
          <a:xfrm>
            <a:off x="681645" y="2461758"/>
            <a:ext cx="98558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2"/>
                </a:solidFill>
                <a:latin typeface="+mj-lt"/>
              </a:rPr>
              <a:t>In this section there is a list of articles for talking to children and young people about money – by age.  This section also covers talking to grown up children about money.   It also covers talking to your partner about money</a:t>
            </a:r>
          </a:p>
          <a:p>
            <a:endParaRPr lang="en-GB" dirty="0">
              <a:solidFill>
                <a:schemeClr val="bg2"/>
              </a:solidFill>
            </a:endParaRPr>
          </a:p>
          <a:p>
            <a:r>
              <a:rPr lang="en-GB" dirty="0">
                <a:solidFill>
                  <a:schemeClr val="bg2"/>
                </a:solidFill>
              </a:rPr>
              <a:t>https://www.moneyhelper.org.uk/en/family-and-care/talk-money </a:t>
            </a:r>
          </a:p>
        </p:txBody>
      </p:sp>
    </p:spTree>
    <p:extLst>
      <p:ext uri="{BB962C8B-B14F-4D97-AF65-F5344CB8AC3E}">
        <p14:creationId xmlns:p14="http://schemas.microsoft.com/office/powerpoint/2010/main" val="178797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6FB1CA1-2CD2-4E0A-A4AD-EBFA0DAF8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941" y="809655"/>
            <a:ext cx="10101691" cy="76032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dirty="0"/>
              <a:t>Recommended tools and articles for different milestones</a:t>
            </a:r>
            <a:br>
              <a:rPr lang="en-GB" sz="3200" dirty="0"/>
            </a:br>
            <a:br>
              <a:rPr lang="en-GB" sz="3200" dirty="0"/>
            </a:br>
            <a:r>
              <a:rPr lang="en-GB" sz="2000" dirty="0"/>
              <a:t>Claiming Child Trust fund - </a:t>
            </a:r>
            <a:r>
              <a:rPr lang="en-GB" sz="2000" b="0" dirty="0">
                <a:solidFill>
                  <a:schemeClr val="bg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https://www.moneyhelper.org.uk/en/savings/types-of-savings/child-trust-funds</a:t>
            </a:r>
            <a:br>
              <a:rPr lang="en-GB" sz="2000" b="0" dirty="0">
                <a:solidFill>
                  <a:schemeClr val="bg2"/>
                </a:solidFill>
              </a:rPr>
            </a:br>
            <a:br>
              <a:rPr lang="en-GB" sz="2000" b="0" dirty="0">
                <a:solidFill>
                  <a:schemeClr val="bg2"/>
                </a:solidFill>
              </a:rPr>
            </a:br>
            <a:r>
              <a:rPr lang="en-GB" sz="2000" dirty="0">
                <a:solidFill>
                  <a:schemeClr val="bg2"/>
                </a:solidFill>
              </a:rPr>
              <a:t>How to save articles </a:t>
            </a:r>
            <a:r>
              <a:rPr lang="en-GB" sz="2000" b="0" dirty="0">
                <a:solidFill>
                  <a:schemeClr val="bg2"/>
                </a:solidFill>
              </a:rPr>
              <a:t>- </a:t>
            </a:r>
            <a:r>
              <a:rPr lang="en-GB" sz="2000" b="0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https://www.moneyhelper.org.uk/en/savings/how-to-save</a:t>
            </a:r>
            <a:br>
              <a:rPr lang="en-GB" sz="2000" b="0" dirty="0">
                <a:solidFill>
                  <a:schemeClr val="bg2"/>
                </a:solidFill>
              </a:rPr>
            </a:br>
            <a:br>
              <a:rPr lang="en-GB" sz="2000" b="0" dirty="0">
                <a:solidFill>
                  <a:schemeClr val="bg2"/>
                </a:solidFill>
              </a:rPr>
            </a:br>
            <a:r>
              <a:rPr lang="en-GB" sz="2000" dirty="0">
                <a:solidFill>
                  <a:schemeClr val="bg2"/>
                </a:solidFill>
              </a:rPr>
              <a:t>Help to Save – (Government scheme) </a:t>
            </a:r>
            <a:r>
              <a:rPr lang="en-GB" sz="2000" b="0" dirty="0">
                <a:solidFill>
                  <a:schemeClr val="bg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https://www.moneyhelper.org.uk/en/savings/types-of-savings/help-to-save-explained</a:t>
            </a:r>
            <a:br>
              <a:rPr lang="en-GB" sz="2000" b="0" dirty="0">
                <a:solidFill>
                  <a:schemeClr val="bg2"/>
                </a:solidFill>
              </a:rPr>
            </a:br>
            <a:br>
              <a:rPr lang="en-GB" sz="2000" b="0" dirty="0">
                <a:solidFill>
                  <a:schemeClr val="bg2"/>
                </a:solidFill>
              </a:rPr>
            </a:br>
            <a:r>
              <a:rPr lang="en-GB" sz="2000" dirty="0">
                <a:solidFill>
                  <a:schemeClr val="bg2"/>
                </a:solidFill>
              </a:rPr>
              <a:t>Understand your payslip </a:t>
            </a:r>
            <a:r>
              <a:rPr lang="en-GB" sz="2000" b="0" dirty="0">
                <a:solidFill>
                  <a:schemeClr val="bg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https://www.moneyhelper.org.uk/en/work/employment/understanding-your-payslip</a:t>
            </a:r>
            <a:br>
              <a:rPr lang="en-GB" sz="2000" b="0" dirty="0">
                <a:solidFill>
                  <a:schemeClr val="bg2"/>
                </a:solidFill>
              </a:rPr>
            </a:br>
            <a:br>
              <a:rPr lang="en-GB" sz="2000" b="0" dirty="0">
                <a:solidFill>
                  <a:schemeClr val="bg2"/>
                </a:solidFill>
              </a:rPr>
            </a:br>
            <a:r>
              <a:rPr lang="en-GB" sz="2000" dirty="0">
                <a:solidFill>
                  <a:schemeClr val="bg2"/>
                </a:solidFill>
              </a:rPr>
              <a:t>Student and graduate money </a:t>
            </a:r>
            <a:r>
              <a:rPr lang="en-GB" sz="2000" b="0" dirty="0">
                <a:solidFill>
                  <a:schemeClr val="bg2"/>
                </a:solidFill>
              </a:rPr>
              <a:t>- </a:t>
            </a:r>
            <a:r>
              <a:rPr lang="en-GB" sz="2000" b="0" dirty="0">
                <a:solidFill>
                  <a:schemeClr val="bg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https://www.moneyhelper.org.uk/en/family-and-care/student-and-graduate-money</a:t>
            </a:r>
            <a:br>
              <a:rPr lang="en-GB" sz="2000" b="0" dirty="0">
                <a:solidFill>
                  <a:schemeClr val="bg2"/>
                </a:solidFill>
              </a:rPr>
            </a:br>
            <a:br>
              <a:rPr lang="en-GB" sz="2000" b="0" dirty="0">
                <a:solidFill>
                  <a:schemeClr val="bg2"/>
                </a:solidFill>
              </a:rPr>
            </a:br>
            <a:br>
              <a:rPr lang="en-GB" sz="2000" dirty="0"/>
            </a:br>
            <a:br>
              <a:rPr lang="en-GB" dirty="0"/>
            </a:br>
            <a:br>
              <a:rPr lang="en-GB" dirty="0"/>
            </a:br>
            <a:endParaRPr lang="en-US" sz="2800" dirty="0">
              <a:cs typeface="Calibri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F82FB2-426E-4C68-8F31-A853ADEF8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5350"/>
            <a:ext cx="3148949" cy="316127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B8D114-8DD6-4905-A30D-5CEAD97DB2FC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E178F5F-BA0B-4B73-8BF5-DF12B7CDC6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85074" y="5645029"/>
            <a:ext cx="1582782" cy="76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221276"/>
      </p:ext>
    </p:extLst>
  </p:cSld>
  <p:clrMapOvr>
    <a:masterClrMapping/>
  </p:clrMapOvr>
</p:sld>
</file>

<file path=ppt/theme/theme1.xml><?xml version="1.0" encoding="utf-8"?>
<a:theme xmlns:a="http://schemas.openxmlformats.org/drawingml/2006/main" name="3_MoneyPensionService_Theme">
  <a:themeElements>
    <a:clrScheme name="Money &amp; Pensions Services Theme Colours">
      <a:dk1>
        <a:sysClr val="windowText" lastClr="000000"/>
      </a:dk1>
      <a:lt1>
        <a:sysClr val="window" lastClr="FFFFFF"/>
      </a:lt1>
      <a:dk2>
        <a:srgbClr val="143960"/>
      </a:dk2>
      <a:lt2>
        <a:srgbClr val="EEECE1"/>
      </a:lt2>
      <a:accent1>
        <a:srgbClr val="143960"/>
      </a:accent1>
      <a:accent2>
        <a:srgbClr val="00A4DE"/>
      </a:accent2>
      <a:accent3>
        <a:srgbClr val="EEECE1"/>
      </a:accent3>
      <a:accent4>
        <a:srgbClr val="143960"/>
      </a:accent4>
      <a:accent5>
        <a:srgbClr val="00A4DE"/>
      </a:accent5>
      <a:accent6>
        <a:srgbClr val="D2E8F2"/>
      </a:accent6>
      <a:hlink>
        <a:srgbClr val="000000"/>
      </a:hlink>
      <a:folHlink>
        <a:srgbClr val="00A4DE"/>
      </a:folHlink>
    </a:clrScheme>
    <a:fontScheme name="Money &amp; Pensions Services Theme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PS template JG" id="{D2A6B394-A6BD-44A9-95FF-A1434602AAE2}" vid="{FCA0A14D-07AA-4218-8A73-EAC1497115F0}"/>
    </a:ext>
  </a:extLst>
</a:theme>
</file>

<file path=ppt/theme/theme2.xml><?xml version="1.0" encoding="utf-8"?>
<a:theme xmlns:a="http://schemas.openxmlformats.org/drawingml/2006/main" name="Office Theme">
  <a:themeElements>
    <a:clrScheme name="MPS Money Helper Theme Colours">
      <a:dk1>
        <a:sysClr val="windowText" lastClr="000000"/>
      </a:dk1>
      <a:lt1>
        <a:sysClr val="window" lastClr="FFFFFF"/>
      </a:lt1>
      <a:dk2>
        <a:srgbClr val="000B3B"/>
      </a:dk2>
      <a:lt2>
        <a:srgbClr val="E7E6E6"/>
      </a:lt2>
      <a:accent1>
        <a:srgbClr val="0F19A0"/>
      </a:accent1>
      <a:accent2>
        <a:srgbClr val="C82A87"/>
      </a:accent2>
      <a:accent3>
        <a:srgbClr val="F0F05A"/>
      </a:accent3>
      <a:accent4>
        <a:srgbClr val="6FD8D8"/>
      </a:accent4>
      <a:accent5>
        <a:srgbClr val="000B3B"/>
      </a:accent5>
      <a:accent6>
        <a:srgbClr val="910094"/>
      </a:accent6>
      <a:hlink>
        <a:srgbClr val="262626"/>
      </a:hlink>
      <a:folHlink>
        <a:srgbClr val="C82A87"/>
      </a:folHlink>
    </a:clrScheme>
    <a:fontScheme name="MPS Money Helper Theme Fonts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PS_MoneyHelper_Presentation_16.9_English" id="{7AFA80A8-46CB-4847-8912-C832404B9340}" vid="{EB79B152-1EE6-B540-82F0-02A7B160F322}"/>
    </a:ext>
  </a:extLst>
</a:theme>
</file>

<file path=ppt/theme/theme3.xml><?xml version="1.0" encoding="utf-8"?>
<a:theme xmlns:a="http://schemas.openxmlformats.org/drawingml/2006/main" name="1_Office Theme">
  <a:themeElements>
    <a:clrScheme name="MPS Money Helper Theme Colours">
      <a:dk1>
        <a:sysClr val="windowText" lastClr="000000"/>
      </a:dk1>
      <a:lt1>
        <a:sysClr val="window" lastClr="FFFFFF"/>
      </a:lt1>
      <a:dk2>
        <a:srgbClr val="000B3B"/>
      </a:dk2>
      <a:lt2>
        <a:srgbClr val="E7E6E6"/>
      </a:lt2>
      <a:accent1>
        <a:srgbClr val="0F19A0"/>
      </a:accent1>
      <a:accent2>
        <a:srgbClr val="C82A87"/>
      </a:accent2>
      <a:accent3>
        <a:srgbClr val="F0F05A"/>
      </a:accent3>
      <a:accent4>
        <a:srgbClr val="6FD8D8"/>
      </a:accent4>
      <a:accent5>
        <a:srgbClr val="000B3B"/>
      </a:accent5>
      <a:accent6>
        <a:srgbClr val="910094"/>
      </a:accent6>
      <a:hlink>
        <a:srgbClr val="262626"/>
      </a:hlink>
      <a:folHlink>
        <a:srgbClr val="C82A87"/>
      </a:folHlink>
    </a:clrScheme>
    <a:fontScheme name="MPS Money Helper Theme Fonts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PS_MoneyHelper_Presentation_16.9_English" id="{7AFA80A8-46CB-4847-8912-C832404B9340}" vid="{EB79B152-1EE6-B540-82F0-02A7B160F32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6d26798-f8da-40ca-b58c-b9509fcea00d">
      <UserInfo>
        <DisplayName>Janine Maher</DisplayName>
        <AccountId>61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C24FA81A06F14EAED3DB2925D0622A" ma:contentTypeVersion="12" ma:contentTypeDescription="Create a new document." ma:contentTypeScope="" ma:versionID="24fd47bb7a07dd7f9772f3bbef210b1e">
  <xsd:schema xmlns:xsd="http://www.w3.org/2001/XMLSchema" xmlns:xs="http://www.w3.org/2001/XMLSchema" xmlns:p="http://schemas.microsoft.com/office/2006/metadata/properties" xmlns:ns2="8292c99d-d9dd-4c3d-9860-d777f228a9db" xmlns:ns3="a6d26798-f8da-40ca-b58c-b9509fcea00d" targetNamespace="http://schemas.microsoft.com/office/2006/metadata/properties" ma:root="true" ma:fieldsID="f12ecee9cda1680f9f7ab5750b4bb054" ns2:_="" ns3:_="">
    <xsd:import namespace="8292c99d-d9dd-4c3d-9860-d777f228a9db"/>
    <xsd:import namespace="a6d26798-f8da-40ca-b58c-b9509fcea0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92c99d-d9dd-4c3d-9860-d777f228a9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d26798-f8da-40ca-b58c-b9509fcea00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D3087D-EA0B-4202-9B11-6267FEC44D1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3665EDC-5371-4F1B-BAF4-CB187F7CFF88}">
  <ds:schemaRefs>
    <ds:schemaRef ds:uri="http://purl.org/dc/terms/"/>
    <ds:schemaRef ds:uri="http://purl.org/dc/elements/1.1/"/>
    <ds:schemaRef ds:uri="http://schemas.openxmlformats.org/package/2006/metadata/core-properties"/>
    <ds:schemaRef ds:uri="http://purl.org/dc/dcmitype/"/>
    <ds:schemaRef ds:uri="8292c99d-d9dd-4c3d-9860-d777f228a9db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a6d26798-f8da-40ca-b58c-b9509fcea00d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30937D6-A827-4561-B62F-395310BEE4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92c99d-d9dd-4c3d-9860-d777f228a9db"/>
    <ds:schemaRef ds:uri="a6d26798-f8da-40ca-b58c-b9509fcea0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4507</TotalTime>
  <Words>475</Words>
  <Application>Microsoft Office PowerPoint</Application>
  <PresentationFormat>Widescreen</PresentationFormat>
  <Paragraphs>33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3_MoneyPensionService_Theme</vt:lpstr>
      <vt:lpstr>Office Theme</vt:lpstr>
      <vt:lpstr>1_Office Theme</vt:lpstr>
      <vt:lpstr>PowerPoint Presentation</vt:lpstr>
      <vt:lpstr>Recommended tools and articles for Banking  </vt:lpstr>
      <vt:lpstr>Recommended tools and articles for Credit Scores and Budgetary tools  </vt:lpstr>
      <vt:lpstr>Recommended tools and articles for Talking to Children and young people, older children and your partner about money  </vt:lpstr>
      <vt:lpstr>Recommended tools and articles for different milestones  Claiming Child Trust fund - https://www.moneyhelper.org.uk/en/savings/types-of-savings/child-trust-funds  How to save articles - https://www.moneyhelper.org.uk/en/savings/how-to-save  Help to Save – (Government scheme) https://www.moneyhelper.org.uk/en/savings/types-of-savings/help-to-save-explained  Understand your payslip https://www.moneyhelper.org.uk/en/work/employment/understanding-your-payslip  Student and graduate money - https://www.moneyhelper.org.uk/en/family-and-care/student-and-graduate-money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Quick wins  Money Guidance and Debt Advice</dc:title>
  <dc:creator>Tim Horsfield</dc:creator>
  <cp:lastModifiedBy>Margaret McCloskey</cp:lastModifiedBy>
  <cp:revision>12</cp:revision>
  <cp:lastPrinted>2022-04-11T14:41:34Z</cp:lastPrinted>
  <dcterms:created xsi:type="dcterms:W3CDTF">2020-11-05T14:30:50Z</dcterms:created>
  <dcterms:modified xsi:type="dcterms:W3CDTF">2022-05-20T14:16:12Z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0x01010076C24FA81A06F14EAED3DB2925D0622A</vt:lpwstr>
  </property>
  <property fmtid="{D5CDD505-2E9C-101B-9397-08002B2CF9AE}" pid="3" name="MSIP_Label_c1f1d417-8d24-4145-98e6-20a1a753a0a2_Enabled">
    <vt:lpwstr>true</vt:lpwstr>
  </property>
  <property fmtid="{D5CDD505-2E9C-101B-9397-08002B2CF9AE}" pid="4" name="MSIP_Label_c1f1d417-8d24-4145-98e6-20a1a753a0a2_SetDate">
    <vt:lpwstr>2022-04-04T15:57:58Z</vt:lpwstr>
  </property>
  <property fmtid="{D5CDD505-2E9C-101B-9397-08002B2CF9AE}" pid="5" name="MSIP_Label_c1f1d417-8d24-4145-98e6-20a1a753a0a2_Method">
    <vt:lpwstr>Standard</vt:lpwstr>
  </property>
  <property fmtid="{D5CDD505-2E9C-101B-9397-08002B2CF9AE}" pid="6" name="MSIP_Label_c1f1d417-8d24-4145-98e6-20a1a753a0a2_Name">
    <vt:lpwstr>Internal</vt:lpwstr>
  </property>
  <property fmtid="{D5CDD505-2E9C-101B-9397-08002B2CF9AE}" pid="7" name="MSIP_Label_c1f1d417-8d24-4145-98e6-20a1a753a0a2_SiteId">
    <vt:lpwstr>bbe41032-8fce-4d42-bab5-44e21510886d</vt:lpwstr>
  </property>
  <property fmtid="{D5CDD505-2E9C-101B-9397-08002B2CF9AE}" pid="8" name="MSIP_Label_c1f1d417-8d24-4145-98e6-20a1a753a0a2_ActionId">
    <vt:lpwstr>77faaf70-5e93-480a-bb37-de25ca0b4b0d</vt:lpwstr>
  </property>
  <property fmtid="{D5CDD505-2E9C-101B-9397-08002B2CF9AE}" pid="9" name="MSIP_Label_c1f1d417-8d24-4145-98e6-20a1a753a0a2_ContentBits">
    <vt:lpwstr>0</vt:lpwstr>
  </property>
</Properties>
</file>