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6.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7.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8.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9.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10.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 id="2147483679" r:id="rId3"/>
    <p:sldMasterId id="2147483686" r:id="rId4"/>
    <p:sldMasterId id="2147483689" r:id="rId5"/>
    <p:sldMasterId id="2147483692" r:id="rId6"/>
    <p:sldMasterId id="2147483696" r:id="rId7"/>
    <p:sldMasterId id="2147483703" r:id="rId8"/>
    <p:sldMasterId id="2147483711" r:id="rId9"/>
    <p:sldMasterId id="2147483715" r:id="rId10"/>
    <p:sldMasterId id="2147483648" r:id="rId11"/>
  </p:sldMasterIdLst>
  <p:notesMasterIdLst>
    <p:notesMasterId r:id="rId24"/>
  </p:notesMasterIdLst>
  <p:sldIdLst>
    <p:sldId id="257" r:id="rId12"/>
    <p:sldId id="259" r:id="rId13"/>
    <p:sldId id="260" r:id="rId14"/>
    <p:sldId id="263" r:id="rId15"/>
    <p:sldId id="274" r:id="rId16"/>
    <p:sldId id="262" r:id="rId17"/>
    <p:sldId id="264" r:id="rId18"/>
    <p:sldId id="266" r:id="rId19"/>
    <p:sldId id="271" r:id="rId20"/>
    <p:sldId id="272" r:id="rId21"/>
    <p:sldId id="273" r:id="rId22"/>
    <p:sldId id="275" r:id="rId23"/>
  </p:sldIdLst>
  <p:sldSz cx="12192000" cy="6858000"/>
  <p:notesSz cx="7104063" cy="10234613"/>
  <p:defaultTextStyle>
    <a:defPPr>
      <a:defRPr lang="en-US"/>
    </a:defPPr>
    <a:lvl1pPr algn="l" defTabSz="457200" rtl="0" eaLnBrk="0" fontAlgn="base" hangingPunct="0">
      <a:spcBef>
        <a:spcPct val="0"/>
      </a:spcBef>
      <a:spcAft>
        <a:spcPct val="0"/>
      </a:spcAft>
      <a:defRPr kern="1200">
        <a:solidFill>
          <a:schemeClr val="tx1"/>
        </a:solidFill>
        <a:latin typeface="Arial" pitchFamily="34" charset="0"/>
        <a:ea typeface="MS PGothic" pitchFamily="34" charset="-128"/>
        <a:cs typeface="+mn-cs"/>
      </a:defRPr>
    </a:lvl1pPr>
    <a:lvl2pPr marL="457200" algn="l" defTabSz="457200" rtl="0" eaLnBrk="0" fontAlgn="base" hangingPunct="0">
      <a:spcBef>
        <a:spcPct val="0"/>
      </a:spcBef>
      <a:spcAft>
        <a:spcPct val="0"/>
      </a:spcAft>
      <a:defRPr kern="1200">
        <a:solidFill>
          <a:schemeClr val="tx1"/>
        </a:solidFill>
        <a:latin typeface="Arial" pitchFamily="34" charset="0"/>
        <a:ea typeface="MS PGothic" pitchFamily="34" charset="-128"/>
        <a:cs typeface="+mn-cs"/>
      </a:defRPr>
    </a:lvl2pPr>
    <a:lvl3pPr marL="914400" algn="l" defTabSz="457200" rtl="0" eaLnBrk="0" fontAlgn="base" hangingPunct="0">
      <a:spcBef>
        <a:spcPct val="0"/>
      </a:spcBef>
      <a:spcAft>
        <a:spcPct val="0"/>
      </a:spcAft>
      <a:defRPr kern="1200">
        <a:solidFill>
          <a:schemeClr val="tx1"/>
        </a:solidFill>
        <a:latin typeface="Arial" pitchFamily="34" charset="0"/>
        <a:ea typeface="MS PGothic"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itchFamily="34" charset="0"/>
        <a:ea typeface="MS PGothic"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2" autoAdjust="0"/>
    <p:restoredTop sz="79159" autoAdjust="0"/>
  </p:normalViewPr>
  <p:slideViewPr>
    <p:cSldViewPr snapToGrid="0">
      <p:cViewPr varScale="1">
        <p:scale>
          <a:sx n="46" d="100"/>
          <a:sy n="46" d="100"/>
        </p:scale>
        <p:origin x="72" y="3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0.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di MacDonald" userId="49fd405b-0a4c-4d5f-8ec9-3b2006ff7a3c" providerId="ADAL" clId="{490D236E-07F0-409A-9AF3-D2FCF19D6429}"/>
    <pc:docChg chg="addSld modSld">
      <pc:chgData name="Mandi MacDonald" userId="49fd405b-0a4c-4d5f-8ec9-3b2006ff7a3c" providerId="ADAL" clId="{490D236E-07F0-409A-9AF3-D2FCF19D6429}" dt="2023-06-06T09:07:29.106" v="41" actId="14100"/>
      <pc:docMkLst>
        <pc:docMk/>
      </pc:docMkLst>
      <pc:sldChg chg="modNotesTx">
        <pc:chgData name="Mandi MacDonald" userId="49fd405b-0a4c-4d5f-8ec9-3b2006ff7a3c" providerId="ADAL" clId="{490D236E-07F0-409A-9AF3-D2FCF19D6429}" dt="2023-06-06T08:58:59.976" v="0" actId="20577"/>
        <pc:sldMkLst>
          <pc:docMk/>
          <pc:sldMk cId="3128899434" sldId="259"/>
        </pc:sldMkLst>
      </pc:sldChg>
      <pc:sldChg chg="modNotesTx">
        <pc:chgData name="Mandi MacDonald" userId="49fd405b-0a4c-4d5f-8ec9-3b2006ff7a3c" providerId="ADAL" clId="{490D236E-07F0-409A-9AF3-D2FCF19D6429}" dt="2023-06-06T08:59:02.249" v="1" actId="20577"/>
        <pc:sldMkLst>
          <pc:docMk/>
          <pc:sldMk cId="259427501" sldId="260"/>
        </pc:sldMkLst>
      </pc:sldChg>
      <pc:sldChg chg="modNotesTx">
        <pc:chgData name="Mandi MacDonald" userId="49fd405b-0a4c-4d5f-8ec9-3b2006ff7a3c" providerId="ADAL" clId="{490D236E-07F0-409A-9AF3-D2FCF19D6429}" dt="2023-06-06T08:59:09.743" v="4" actId="20577"/>
        <pc:sldMkLst>
          <pc:docMk/>
          <pc:sldMk cId="930779956" sldId="262"/>
        </pc:sldMkLst>
      </pc:sldChg>
      <pc:sldChg chg="modNotesTx">
        <pc:chgData name="Mandi MacDonald" userId="49fd405b-0a4c-4d5f-8ec9-3b2006ff7a3c" providerId="ADAL" clId="{490D236E-07F0-409A-9AF3-D2FCF19D6429}" dt="2023-06-06T08:59:05.026" v="2" actId="20577"/>
        <pc:sldMkLst>
          <pc:docMk/>
          <pc:sldMk cId="3999635564" sldId="263"/>
        </pc:sldMkLst>
      </pc:sldChg>
      <pc:sldChg chg="modNotesTx">
        <pc:chgData name="Mandi MacDonald" userId="49fd405b-0a4c-4d5f-8ec9-3b2006ff7a3c" providerId="ADAL" clId="{490D236E-07F0-409A-9AF3-D2FCF19D6429}" dt="2023-06-06T08:59:12.603" v="5" actId="20577"/>
        <pc:sldMkLst>
          <pc:docMk/>
          <pc:sldMk cId="796404369" sldId="264"/>
        </pc:sldMkLst>
      </pc:sldChg>
      <pc:sldChg chg="modNotesTx">
        <pc:chgData name="Mandi MacDonald" userId="49fd405b-0a4c-4d5f-8ec9-3b2006ff7a3c" providerId="ADAL" clId="{490D236E-07F0-409A-9AF3-D2FCF19D6429}" dt="2023-06-06T08:59:17.054" v="6" actId="20577"/>
        <pc:sldMkLst>
          <pc:docMk/>
          <pc:sldMk cId="475457754" sldId="266"/>
        </pc:sldMkLst>
      </pc:sldChg>
      <pc:sldChg chg="modNotesTx">
        <pc:chgData name="Mandi MacDonald" userId="49fd405b-0a4c-4d5f-8ec9-3b2006ff7a3c" providerId="ADAL" clId="{490D236E-07F0-409A-9AF3-D2FCF19D6429}" dt="2023-06-06T08:59:22.046" v="7" actId="20577"/>
        <pc:sldMkLst>
          <pc:docMk/>
          <pc:sldMk cId="2662240368" sldId="271"/>
        </pc:sldMkLst>
      </pc:sldChg>
      <pc:sldChg chg="modNotesTx">
        <pc:chgData name="Mandi MacDonald" userId="49fd405b-0a4c-4d5f-8ec9-3b2006ff7a3c" providerId="ADAL" clId="{490D236E-07F0-409A-9AF3-D2FCF19D6429}" dt="2023-06-06T08:59:27.568" v="8" actId="20577"/>
        <pc:sldMkLst>
          <pc:docMk/>
          <pc:sldMk cId="860291793" sldId="273"/>
        </pc:sldMkLst>
      </pc:sldChg>
      <pc:sldChg chg="modNotesTx">
        <pc:chgData name="Mandi MacDonald" userId="49fd405b-0a4c-4d5f-8ec9-3b2006ff7a3c" providerId="ADAL" clId="{490D236E-07F0-409A-9AF3-D2FCF19D6429}" dt="2023-06-06T08:59:07.409" v="3" actId="20577"/>
        <pc:sldMkLst>
          <pc:docMk/>
          <pc:sldMk cId="900734510" sldId="274"/>
        </pc:sldMkLst>
      </pc:sldChg>
      <pc:sldChg chg="modSp new mod">
        <pc:chgData name="Mandi MacDonald" userId="49fd405b-0a4c-4d5f-8ec9-3b2006ff7a3c" providerId="ADAL" clId="{490D236E-07F0-409A-9AF3-D2FCF19D6429}" dt="2023-06-06T09:07:29.106" v="41" actId="14100"/>
        <pc:sldMkLst>
          <pc:docMk/>
          <pc:sldMk cId="1106263668" sldId="275"/>
        </pc:sldMkLst>
        <pc:spChg chg="mod">
          <ac:chgData name="Mandi MacDonald" userId="49fd405b-0a4c-4d5f-8ec9-3b2006ff7a3c" providerId="ADAL" clId="{490D236E-07F0-409A-9AF3-D2FCF19D6429}" dt="2023-06-06T09:07:17.497" v="39" actId="1076"/>
          <ac:spMkLst>
            <pc:docMk/>
            <pc:sldMk cId="1106263668" sldId="275"/>
            <ac:spMk id="2" creationId="{1D9376AD-8888-6577-3254-A595D2552E60}"/>
          </ac:spMkLst>
        </pc:spChg>
        <pc:spChg chg="mod">
          <ac:chgData name="Mandi MacDonald" userId="49fd405b-0a4c-4d5f-8ec9-3b2006ff7a3c" providerId="ADAL" clId="{490D236E-07F0-409A-9AF3-D2FCF19D6429}" dt="2023-06-06T09:07:29.106" v="41" actId="14100"/>
          <ac:spMkLst>
            <pc:docMk/>
            <pc:sldMk cId="1106263668" sldId="275"/>
            <ac:spMk id="3" creationId="{C6C8577F-7EA3-957E-D15D-CB8431D330B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GB"/>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D3B5FCC5-B786-4033-8D41-F97C2B95A39E}" type="datetimeFigureOut">
              <a:rPr lang="en-GB" smtClean="0"/>
              <a:t>06/06/2023</a:t>
            </a:fld>
            <a:endParaRPr lang="en-GB"/>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GB"/>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GB"/>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EDAC275E-3037-428F-9AD1-8546090F7A3D}" type="slidenum">
              <a:rPr lang="en-GB" smtClean="0"/>
              <a:t>‹#›</a:t>
            </a:fld>
            <a:endParaRPr lang="en-GB"/>
          </a:p>
        </p:txBody>
      </p:sp>
    </p:spTree>
    <p:extLst>
      <p:ext uri="{BB962C8B-B14F-4D97-AF65-F5344CB8AC3E}">
        <p14:creationId xmlns:p14="http://schemas.microsoft.com/office/powerpoint/2010/main" val="1886389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DAC275E-3037-428F-9AD1-8546090F7A3D}" type="slidenum">
              <a:rPr lang="en-GB" smtClean="0"/>
              <a:t>1</a:t>
            </a:fld>
            <a:endParaRPr lang="en-GB"/>
          </a:p>
        </p:txBody>
      </p:sp>
    </p:spTree>
    <p:extLst>
      <p:ext uri="{BB962C8B-B14F-4D97-AF65-F5344CB8AC3E}">
        <p14:creationId xmlns:p14="http://schemas.microsoft.com/office/powerpoint/2010/main" val="36899031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DAC275E-3037-428F-9AD1-8546090F7A3D}" type="slidenum">
              <a:rPr lang="en-GB" smtClean="0"/>
              <a:t>10</a:t>
            </a:fld>
            <a:endParaRPr lang="en-GB"/>
          </a:p>
        </p:txBody>
      </p:sp>
    </p:spTree>
    <p:extLst>
      <p:ext uri="{BB962C8B-B14F-4D97-AF65-F5344CB8AC3E}">
        <p14:creationId xmlns:p14="http://schemas.microsoft.com/office/powerpoint/2010/main" val="1364626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sz="11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EDAC275E-3037-428F-9AD1-8546090F7A3D}" type="slidenum">
              <a:rPr lang="en-GB" smtClean="0"/>
              <a:t>11</a:t>
            </a:fld>
            <a:endParaRPr lang="en-GB"/>
          </a:p>
        </p:txBody>
      </p:sp>
    </p:spTree>
    <p:extLst>
      <p:ext uri="{BB962C8B-B14F-4D97-AF65-F5344CB8AC3E}">
        <p14:creationId xmlns:p14="http://schemas.microsoft.com/office/powerpoint/2010/main" val="3603478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DAC275E-3037-428F-9AD1-8546090F7A3D}" type="slidenum">
              <a:rPr lang="en-GB" smtClean="0"/>
              <a:t>12</a:t>
            </a:fld>
            <a:endParaRPr lang="en-GB"/>
          </a:p>
        </p:txBody>
      </p:sp>
    </p:spTree>
    <p:extLst>
      <p:ext uri="{BB962C8B-B14F-4D97-AF65-F5344CB8AC3E}">
        <p14:creationId xmlns:p14="http://schemas.microsoft.com/office/powerpoint/2010/main" val="346118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dirty="0"/>
          </a:p>
        </p:txBody>
      </p:sp>
      <p:sp>
        <p:nvSpPr>
          <p:cNvPr id="4" name="Slide Number Placeholder 3"/>
          <p:cNvSpPr>
            <a:spLocks noGrp="1"/>
          </p:cNvSpPr>
          <p:nvPr>
            <p:ph type="sldNum" sz="quarter" idx="5"/>
          </p:nvPr>
        </p:nvSpPr>
        <p:spPr/>
        <p:txBody>
          <a:bodyPr/>
          <a:lstStyle/>
          <a:p>
            <a:fld id="{EDAC275E-3037-428F-9AD1-8546090F7A3D}" type="slidenum">
              <a:rPr lang="en-GB" smtClean="0"/>
              <a:t>2</a:t>
            </a:fld>
            <a:endParaRPr lang="en-GB"/>
          </a:p>
        </p:txBody>
      </p:sp>
    </p:spTree>
    <p:extLst>
      <p:ext uri="{BB962C8B-B14F-4D97-AF65-F5344CB8AC3E}">
        <p14:creationId xmlns:p14="http://schemas.microsoft.com/office/powerpoint/2010/main" val="3723685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sz="1100" dirty="0">
              <a:latin typeface="+mn-lt"/>
            </a:endParaRPr>
          </a:p>
        </p:txBody>
      </p:sp>
      <p:sp>
        <p:nvSpPr>
          <p:cNvPr id="4" name="Slide Number Placeholder 3"/>
          <p:cNvSpPr>
            <a:spLocks noGrp="1"/>
          </p:cNvSpPr>
          <p:nvPr>
            <p:ph type="sldNum" sz="quarter" idx="10"/>
          </p:nvPr>
        </p:nvSpPr>
        <p:spPr/>
        <p:txBody>
          <a:bodyPr/>
          <a:lstStyle/>
          <a:p>
            <a:fld id="{C4A6A8D9-BD5C-1C4C-A008-0FF296D14846}" type="slidenum">
              <a:rPr lang="en-US" smtClean="0"/>
              <a:t>3</a:t>
            </a:fld>
            <a:endParaRPr lang="en-US"/>
          </a:p>
        </p:txBody>
      </p:sp>
    </p:spTree>
    <p:extLst>
      <p:ext uri="{BB962C8B-B14F-4D97-AF65-F5344CB8AC3E}">
        <p14:creationId xmlns:p14="http://schemas.microsoft.com/office/powerpoint/2010/main" val="1771737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sz="1100" dirty="0">
              <a:latin typeface="+mn-lt"/>
            </a:endParaRPr>
          </a:p>
        </p:txBody>
      </p:sp>
      <p:sp>
        <p:nvSpPr>
          <p:cNvPr id="4" name="Slide Number Placeholder 3"/>
          <p:cNvSpPr>
            <a:spLocks noGrp="1"/>
          </p:cNvSpPr>
          <p:nvPr>
            <p:ph type="sldNum" sz="quarter" idx="5"/>
          </p:nvPr>
        </p:nvSpPr>
        <p:spPr/>
        <p:txBody>
          <a:bodyPr/>
          <a:lstStyle/>
          <a:p>
            <a:fld id="{EDAC275E-3037-428F-9AD1-8546090F7A3D}" type="slidenum">
              <a:rPr lang="en-GB" smtClean="0"/>
              <a:t>4</a:t>
            </a:fld>
            <a:endParaRPr lang="en-GB"/>
          </a:p>
        </p:txBody>
      </p:sp>
    </p:spTree>
    <p:extLst>
      <p:ext uri="{BB962C8B-B14F-4D97-AF65-F5344CB8AC3E}">
        <p14:creationId xmlns:p14="http://schemas.microsoft.com/office/powerpoint/2010/main" val="1373668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34449" indent="-320941">
              <a:spcBef>
                <a:spcPct val="30000"/>
              </a:spcBef>
              <a:defRPr sz="1300">
                <a:solidFill>
                  <a:schemeClr val="tx1"/>
                </a:solidFill>
                <a:latin typeface="Calibri" panose="020F0502020204030204" pitchFamily="34" charset="0"/>
              </a:defRPr>
            </a:lvl2pPr>
            <a:lvl3pPr marL="1283768" indent="-256754">
              <a:spcBef>
                <a:spcPct val="30000"/>
              </a:spcBef>
              <a:defRPr sz="1300">
                <a:solidFill>
                  <a:schemeClr val="tx1"/>
                </a:solidFill>
                <a:latin typeface="Calibri" panose="020F0502020204030204" pitchFamily="34" charset="0"/>
              </a:defRPr>
            </a:lvl3pPr>
            <a:lvl4pPr marL="1797274" indent="-256754">
              <a:spcBef>
                <a:spcPct val="30000"/>
              </a:spcBef>
              <a:defRPr sz="1300">
                <a:solidFill>
                  <a:schemeClr val="tx1"/>
                </a:solidFill>
                <a:latin typeface="Calibri" panose="020F0502020204030204" pitchFamily="34" charset="0"/>
              </a:defRPr>
            </a:lvl4pPr>
            <a:lvl5pPr marL="2310782" indent="-256754">
              <a:spcBef>
                <a:spcPct val="30000"/>
              </a:spcBef>
              <a:defRPr sz="1300">
                <a:solidFill>
                  <a:schemeClr val="tx1"/>
                </a:solidFill>
                <a:latin typeface="Calibri" panose="020F0502020204030204" pitchFamily="34" charset="0"/>
              </a:defRPr>
            </a:lvl5pPr>
            <a:lvl6pPr marL="2824288" indent="-256754" eaLnBrk="0" fontAlgn="base" hangingPunct="0">
              <a:spcBef>
                <a:spcPct val="30000"/>
              </a:spcBef>
              <a:spcAft>
                <a:spcPct val="0"/>
              </a:spcAft>
              <a:defRPr sz="1300">
                <a:solidFill>
                  <a:schemeClr val="tx1"/>
                </a:solidFill>
                <a:latin typeface="Calibri" panose="020F0502020204030204" pitchFamily="34" charset="0"/>
              </a:defRPr>
            </a:lvl6pPr>
            <a:lvl7pPr marL="3337795" indent="-256754" eaLnBrk="0" fontAlgn="base" hangingPunct="0">
              <a:spcBef>
                <a:spcPct val="30000"/>
              </a:spcBef>
              <a:spcAft>
                <a:spcPct val="0"/>
              </a:spcAft>
              <a:defRPr sz="1300">
                <a:solidFill>
                  <a:schemeClr val="tx1"/>
                </a:solidFill>
                <a:latin typeface="Calibri" panose="020F0502020204030204" pitchFamily="34" charset="0"/>
              </a:defRPr>
            </a:lvl7pPr>
            <a:lvl8pPr marL="3851302" indent="-256754" eaLnBrk="0" fontAlgn="base" hangingPunct="0">
              <a:spcBef>
                <a:spcPct val="30000"/>
              </a:spcBef>
              <a:spcAft>
                <a:spcPct val="0"/>
              </a:spcAft>
              <a:defRPr sz="1300">
                <a:solidFill>
                  <a:schemeClr val="tx1"/>
                </a:solidFill>
                <a:latin typeface="Calibri" panose="020F0502020204030204" pitchFamily="34" charset="0"/>
              </a:defRPr>
            </a:lvl8pPr>
            <a:lvl9pPr marL="4364809" indent="-256754"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18C5B97D-19BB-42CC-9EB5-DDE399570D31}" type="slidenum">
              <a:rPr lang="en-US" altLang="en-US" smtClean="0"/>
              <a:pPr>
                <a:spcBef>
                  <a:spcPct val="0"/>
                </a:spcBef>
              </a:pPr>
              <a:t>5</a:t>
            </a:fld>
            <a:endParaRPr lang="en-US" altLang="en-US"/>
          </a:p>
        </p:txBody>
      </p:sp>
      <p:sp>
        <p:nvSpPr>
          <p:cNvPr id="22531" name="Rectangle 2"/>
          <p:cNvSpPr>
            <a:spLocks noGrp="1" noRot="1" noChangeAspect="1" noChangeArrowheads="1" noTextEdit="1"/>
          </p:cNvSpPr>
          <p:nvPr>
            <p:ph type="sldImg"/>
          </p:nvPr>
        </p:nvSpPr>
        <p:spPr bwMode="auto">
          <a:xfrm>
            <a:off x="-138113" y="858838"/>
            <a:ext cx="7634288" cy="4295775"/>
          </a:xfrm>
          <a:solidFill>
            <a:srgbClr val="FFFFFF"/>
          </a:solidFill>
          <a:ln>
            <a:solidFill>
              <a:srgbClr val="000000"/>
            </a:solidFill>
            <a:miter lim="800000"/>
            <a:headEnd/>
            <a:tailEnd/>
          </a:ln>
        </p:spPr>
      </p:sp>
      <p:sp>
        <p:nvSpPr>
          <p:cNvPr id="22532" name="Rectangle 3"/>
          <p:cNvSpPr>
            <a:spLocks noGrp="1" noChangeArrowheads="1"/>
          </p:cNvSpPr>
          <p:nvPr>
            <p:ph type="body" idx="1"/>
          </p:nvPr>
        </p:nvSpPr>
        <p:spPr bwMode="auto">
          <a:xfrm>
            <a:off x="981310" y="5440080"/>
            <a:ext cx="5396338" cy="5154338"/>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ltLang="en-US" sz="1100" dirty="0">
              <a:latin typeface="+mn-lt"/>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latin typeface="+mn-lt"/>
            </a:endParaRPr>
          </a:p>
        </p:txBody>
      </p:sp>
      <p:sp>
        <p:nvSpPr>
          <p:cNvPr id="4" name="Slide Number Placeholder 3"/>
          <p:cNvSpPr>
            <a:spLocks noGrp="1"/>
          </p:cNvSpPr>
          <p:nvPr>
            <p:ph type="sldNum" sz="quarter" idx="10"/>
          </p:nvPr>
        </p:nvSpPr>
        <p:spPr/>
        <p:txBody>
          <a:bodyPr/>
          <a:lstStyle/>
          <a:p>
            <a:fld id="{C4A6A8D9-BD5C-1C4C-A008-0FF296D14846}" type="slidenum">
              <a:rPr lang="en-US" smtClean="0"/>
              <a:t>6</a:t>
            </a:fld>
            <a:endParaRPr lang="en-US"/>
          </a:p>
        </p:txBody>
      </p:sp>
    </p:spTree>
    <p:extLst>
      <p:ext uri="{BB962C8B-B14F-4D97-AF65-F5344CB8AC3E}">
        <p14:creationId xmlns:p14="http://schemas.microsoft.com/office/powerpoint/2010/main" val="1270788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sz="1100" dirty="0">
              <a:latin typeface="+mn-lt"/>
            </a:endParaRPr>
          </a:p>
        </p:txBody>
      </p:sp>
      <p:sp>
        <p:nvSpPr>
          <p:cNvPr id="4" name="Slide Number Placeholder 3"/>
          <p:cNvSpPr>
            <a:spLocks noGrp="1"/>
          </p:cNvSpPr>
          <p:nvPr>
            <p:ph type="sldNum" sz="quarter" idx="10"/>
          </p:nvPr>
        </p:nvSpPr>
        <p:spPr/>
        <p:txBody>
          <a:bodyPr/>
          <a:lstStyle/>
          <a:p>
            <a:fld id="{C4A6A8D9-BD5C-1C4C-A008-0FF296D14846}" type="slidenum">
              <a:rPr lang="en-US" smtClean="0"/>
              <a:t>7</a:t>
            </a:fld>
            <a:endParaRPr lang="en-US"/>
          </a:p>
        </p:txBody>
      </p:sp>
    </p:spTree>
    <p:extLst>
      <p:ext uri="{BB962C8B-B14F-4D97-AF65-F5344CB8AC3E}">
        <p14:creationId xmlns:p14="http://schemas.microsoft.com/office/powerpoint/2010/main" val="1505638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dirty="0"/>
          </a:p>
        </p:txBody>
      </p:sp>
      <p:sp>
        <p:nvSpPr>
          <p:cNvPr id="4" name="Slide Number Placeholder 3"/>
          <p:cNvSpPr>
            <a:spLocks noGrp="1"/>
          </p:cNvSpPr>
          <p:nvPr>
            <p:ph type="sldNum" sz="quarter" idx="10"/>
          </p:nvPr>
        </p:nvSpPr>
        <p:spPr/>
        <p:txBody>
          <a:bodyPr/>
          <a:lstStyle/>
          <a:p>
            <a:fld id="{C4A6A8D9-BD5C-1C4C-A008-0FF296D14846}" type="slidenum">
              <a:rPr lang="en-US" smtClean="0"/>
              <a:t>8</a:t>
            </a:fld>
            <a:endParaRPr lang="en-US"/>
          </a:p>
        </p:txBody>
      </p:sp>
    </p:spTree>
    <p:extLst>
      <p:ext uri="{BB962C8B-B14F-4D97-AF65-F5344CB8AC3E}">
        <p14:creationId xmlns:p14="http://schemas.microsoft.com/office/powerpoint/2010/main" val="1862689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sz="1100" dirty="0">
              <a:latin typeface="+mn-lt"/>
            </a:endParaRPr>
          </a:p>
        </p:txBody>
      </p:sp>
      <p:sp>
        <p:nvSpPr>
          <p:cNvPr id="4" name="Slide Number Placeholder 3"/>
          <p:cNvSpPr>
            <a:spLocks noGrp="1"/>
          </p:cNvSpPr>
          <p:nvPr>
            <p:ph type="sldNum" sz="quarter" idx="5"/>
          </p:nvPr>
        </p:nvSpPr>
        <p:spPr/>
        <p:txBody>
          <a:bodyPr/>
          <a:lstStyle/>
          <a:p>
            <a:fld id="{EDAC275E-3037-428F-9AD1-8546090F7A3D}" type="slidenum">
              <a:rPr lang="en-GB" smtClean="0"/>
              <a:t>9</a:t>
            </a:fld>
            <a:endParaRPr lang="en-GB"/>
          </a:p>
        </p:txBody>
      </p:sp>
    </p:spTree>
    <p:extLst>
      <p:ext uri="{BB962C8B-B14F-4D97-AF65-F5344CB8AC3E}">
        <p14:creationId xmlns:p14="http://schemas.microsoft.com/office/powerpoint/2010/main" val="40722427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 Id="rId4" Type="http://schemas.openxmlformats.org/officeDocument/2006/relationships/image" Target="../media/image4.png"/></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White- pic lef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7010400" cy="6858000"/>
          </a:xfrm>
          <a:prstGeom prst="rect">
            <a:avLst/>
          </a:prstGeom>
        </p:spPr>
        <p:txBody>
          <a:bodyPr/>
          <a:lstStyle/>
          <a:p>
            <a:r>
              <a:rPr lang="en-US"/>
              <a:t>Click icon to add picture</a:t>
            </a:r>
          </a:p>
        </p:txBody>
      </p:sp>
      <p:sp>
        <p:nvSpPr>
          <p:cNvPr id="5" name="Text Placeholder 4"/>
          <p:cNvSpPr>
            <a:spLocks noGrp="1"/>
          </p:cNvSpPr>
          <p:nvPr>
            <p:ph type="body" sz="quarter" idx="12" hasCustomPrompt="1"/>
          </p:nvPr>
        </p:nvSpPr>
        <p:spPr>
          <a:xfrm>
            <a:off x="7315200" y="414339"/>
            <a:ext cx="4303776" cy="999935"/>
          </a:xfrm>
          <a:prstGeom prst="rect">
            <a:avLst/>
          </a:prstGeom>
        </p:spPr>
        <p:txBody>
          <a:bodyPr/>
          <a:lstStyle>
            <a:lvl1pPr marL="0" indent="0">
              <a:buNone/>
              <a:defRPr b="1" baseline="0">
                <a:solidFill>
                  <a:srgbClr val="D6000D"/>
                </a:solidFill>
              </a:defRPr>
            </a:lvl1pPr>
          </a:lstStyle>
          <a:p>
            <a:pPr lvl="0"/>
            <a:r>
              <a:rPr lang="en-US"/>
              <a:t>TITLE GOES HERE IN UPPERCASE BOLD</a:t>
            </a:r>
          </a:p>
        </p:txBody>
      </p:sp>
      <p:pic>
        <p:nvPicPr>
          <p:cNvPr id="7" name="Picture 6"/>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786809" y="5782559"/>
            <a:ext cx="1832169" cy="705600"/>
          </a:xfrm>
          <a:prstGeom prst="rect">
            <a:avLst/>
          </a:prstGeom>
        </p:spPr>
      </p:pic>
      <p:sp>
        <p:nvSpPr>
          <p:cNvPr id="12" name="Text Placeholder 11"/>
          <p:cNvSpPr>
            <a:spLocks noGrp="1"/>
          </p:cNvSpPr>
          <p:nvPr>
            <p:ph type="body" sz="quarter" idx="13" hasCustomPrompt="1"/>
          </p:nvPr>
        </p:nvSpPr>
        <p:spPr>
          <a:xfrm>
            <a:off x="7315200" y="1584326"/>
            <a:ext cx="4303776" cy="3206751"/>
          </a:xfrm>
          <a:prstGeom prst="rect">
            <a:avLst/>
          </a:prstGeom>
        </p:spPr>
        <p:txBody>
          <a:bodyPr/>
          <a:lstStyle>
            <a:lvl1pPr marL="0" indent="0">
              <a:lnSpc>
                <a:spcPct val="100000"/>
              </a:lnSpc>
              <a:buFontTx/>
              <a:buNone/>
              <a:defRPr sz="2100"/>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a:t>Cum </a:t>
            </a:r>
            <a:r>
              <a:rPr lang="en-US" err="1"/>
              <a:t>sociis</a:t>
            </a:r>
            <a:r>
              <a:rPr lang="en-US"/>
              <a:t> </a:t>
            </a:r>
            <a:r>
              <a:rPr lang="en-US" err="1"/>
              <a:t>natoque</a:t>
            </a:r>
            <a:r>
              <a:rPr lang="en-US"/>
              <a:t> </a:t>
            </a:r>
            <a:r>
              <a:rPr lang="en-US" err="1"/>
              <a:t>penatibus</a:t>
            </a:r>
            <a:r>
              <a:rPr lang="en-US"/>
              <a:t> et </a:t>
            </a:r>
            <a:r>
              <a:rPr lang="en-US" err="1"/>
              <a:t>magnis</a:t>
            </a:r>
            <a:r>
              <a:rPr lang="en-US"/>
              <a:t> dis parturient </a:t>
            </a:r>
            <a:r>
              <a:rPr lang="en-US" err="1"/>
              <a:t>montes</a:t>
            </a:r>
            <a:r>
              <a:rPr lang="en-US"/>
              <a:t>, </a:t>
            </a:r>
            <a:r>
              <a:rPr lang="en-US" err="1"/>
              <a:t>nascetur</a:t>
            </a:r>
            <a:r>
              <a:rPr lang="en-US"/>
              <a:t> </a:t>
            </a:r>
            <a:r>
              <a:rPr lang="en-US" err="1"/>
              <a:t>ridiculus</a:t>
            </a:r>
            <a:r>
              <a:rPr lang="en-US"/>
              <a:t> mus. </a:t>
            </a:r>
            <a:r>
              <a:rPr lang="en-US" err="1"/>
              <a:t>Sed</a:t>
            </a:r>
            <a:r>
              <a:rPr lang="en-US"/>
              <a:t> </a:t>
            </a:r>
            <a:r>
              <a:rPr lang="en-US" err="1"/>
              <a:t>posuere</a:t>
            </a:r>
            <a:r>
              <a:rPr lang="en-US"/>
              <a:t> </a:t>
            </a:r>
            <a:r>
              <a:rPr lang="en-US" err="1"/>
              <a:t>consectetur</a:t>
            </a:r>
            <a:r>
              <a:rPr lang="en-US"/>
              <a:t> </a:t>
            </a:r>
            <a:r>
              <a:rPr lang="en-US" err="1"/>
              <a:t>est</a:t>
            </a:r>
            <a:r>
              <a:rPr lang="en-US"/>
              <a:t> at </a:t>
            </a:r>
            <a:r>
              <a:rPr lang="en-US" err="1"/>
              <a:t>lobortis</a:t>
            </a:r>
            <a:r>
              <a:rPr lang="en-US"/>
              <a:t>. </a:t>
            </a:r>
            <a:r>
              <a:rPr lang="en-US" err="1"/>
              <a:t>Vivamus</a:t>
            </a:r>
            <a:r>
              <a:rPr lang="en-US"/>
              <a:t> </a:t>
            </a:r>
            <a:r>
              <a:rPr lang="en-US" err="1"/>
              <a:t>sagittis</a:t>
            </a:r>
            <a:r>
              <a:rPr lang="en-US"/>
              <a:t> lacus </a:t>
            </a:r>
            <a:r>
              <a:rPr lang="en-US" err="1"/>
              <a:t>vel</a:t>
            </a:r>
            <a:r>
              <a:rPr lang="en-US"/>
              <a:t> </a:t>
            </a:r>
            <a:r>
              <a:rPr lang="en-US" err="1"/>
              <a:t>augue</a:t>
            </a:r>
            <a:r>
              <a:rPr lang="en-US"/>
              <a:t> </a:t>
            </a:r>
            <a:r>
              <a:rPr lang="en-US" err="1"/>
              <a:t>laoreet</a:t>
            </a:r>
            <a:r>
              <a:rPr lang="en-US"/>
              <a:t> </a:t>
            </a:r>
            <a:r>
              <a:rPr lang="en-US" err="1"/>
              <a:t>rutrum</a:t>
            </a:r>
            <a:r>
              <a:rPr lang="en-US"/>
              <a:t> </a:t>
            </a:r>
            <a:r>
              <a:rPr lang="en-US" err="1"/>
              <a:t>faucibus</a:t>
            </a:r>
            <a:r>
              <a:rPr lang="en-US"/>
              <a:t> dolor </a:t>
            </a:r>
            <a:r>
              <a:rPr lang="en-US" err="1"/>
              <a:t>auctor</a:t>
            </a:r>
            <a:r>
              <a:rPr lang="en-US"/>
              <a:t>. </a:t>
            </a:r>
            <a:r>
              <a:rPr lang="en-US" err="1"/>
              <a:t>Praesent</a:t>
            </a:r>
            <a:r>
              <a:rPr lang="en-US"/>
              <a:t> </a:t>
            </a:r>
            <a:r>
              <a:rPr lang="en-US" err="1"/>
              <a:t>commodo</a:t>
            </a:r>
            <a:r>
              <a:rPr lang="en-US"/>
              <a:t> cursus magna, </a:t>
            </a:r>
            <a:r>
              <a:rPr lang="en-US" err="1"/>
              <a:t>vel</a:t>
            </a:r>
            <a:r>
              <a:rPr lang="en-US"/>
              <a:t> </a:t>
            </a:r>
            <a:r>
              <a:rPr lang="en-US" err="1"/>
              <a:t>scelerisque</a:t>
            </a:r>
            <a:r>
              <a:rPr lang="en-US"/>
              <a:t> </a:t>
            </a:r>
            <a:r>
              <a:rPr lang="en-US" err="1"/>
              <a:t>nisl</a:t>
            </a:r>
            <a:r>
              <a:rPr lang="en-US"/>
              <a:t> </a:t>
            </a:r>
            <a:r>
              <a:rPr lang="en-US" err="1"/>
              <a:t>consectetur</a:t>
            </a:r>
            <a:r>
              <a:rPr lang="en-US"/>
              <a:t> et.</a:t>
            </a:r>
          </a:p>
        </p:txBody>
      </p:sp>
    </p:spTree>
    <p:extLst>
      <p:ext uri="{BB962C8B-B14F-4D97-AF65-F5344CB8AC3E}">
        <p14:creationId xmlns:p14="http://schemas.microsoft.com/office/powerpoint/2010/main" val="2115250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ey- pic lef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7010400" cy="6858000"/>
          </a:xfrm>
          <a:prstGeom prst="rect">
            <a:avLst/>
          </a:prstGeom>
        </p:spPr>
        <p:txBody>
          <a:bodyPr/>
          <a:lstStyle/>
          <a:p>
            <a:r>
              <a:rPr lang="en-US"/>
              <a:t>Click icon to add picture</a:t>
            </a:r>
          </a:p>
        </p:txBody>
      </p:sp>
      <p:sp>
        <p:nvSpPr>
          <p:cNvPr id="5" name="Text Placeholder 4"/>
          <p:cNvSpPr>
            <a:spLocks noGrp="1"/>
          </p:cNvSpPr>
          <p:nvPr>
            <p:ph type="body" sz="quarter" idx="12" hasCustomPrompt="1"/>
          </p:nvPr>
        </p:nvSpPr>
        <p:spPr>
          <a:xfrm>
            <a:off x="7315200" y="414339"/>
            <a:ext cx="4328160" cy="999935"/>
          </a:xfrm>
          <a:prstGeom prst="rect">
            <a:avLst/>
          </a:prstGeom>
        </p:spPr>
        <p:txBody>
          <a:bodyPr/>
          <a:lstStyle>
            <a:lvl1pPr marL="0" indent="0">
              <a:buNone/>
              <a:defRPr b="1" baseline="0">
                <a:solidFill>
                  <a:srgbClr val="D6000D"/>
                </a:solidFill>
              </a:defRPr>
            </a:lvl1pPr>
          </a:lstStyle>
          <a:p>
            <a:pPr lvl="0"/>
            <a:r>
              <a:rPr lang="en-US"/>
              <a:t>TITLE GOES HERE IN UPPERCASE BOLD</a:t>
            </a:r>
          </a:p>
        </p:txBody>
      </p:sp>
      <p:pic>
        <p:nvPicPr>
          <p:cNvPr id="7" name="Picture 6"/>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11193" y="5782559"/>
            <a:ext cx="1832169" cy="705600"/>
          </a:xfrm>
          <a:prstGeom prst="rect">
            <a:avLst/>
          </a:prstGeom>
        </p:spPr>
      </p:pic>
      <p:sp>
        <p:nvSpPr>
          <p:cNvPr id="12" name="Text Placeholder 11"/>
          <p:cNvSpPr>
            <a:spLocks noGrp="1"/>
          </p:cNvSpPr>
          <p:nvPr>
            <p:ph type="body" sz="quarter" idx="13" hasCustomPrompt="1"/>
          </p:nvPr>
        </p:nvSpPr>
        <p:spPr>
          <a:xfrm>
            <a:off x="7315200" y="1584326"/>
            <a:ext cx="4328160" cy="3206751"/>
          </a:xfrm>
          <a:prstGeom prst="rect">
            <a:avLst/>
          </a:prstGeom>
        </p:spPr>
        <p:txBody>
          <a:bodyPr/>
          <a:lstStyle>
            <a:lvl1pPr marL="0" indent="0">
              <a:lnSpc>
                <a:spcPct val="100000"/>
              </a:lnSpc>
              <a:buFontTx/>
              <a:buNone/>
              <a:defRPr sz="2100"/>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a:t>Cum </a:t>
            </a:r>
            <a:r>
              <a:rPr lang="en-US" err="1"/>
              <a:t>sociis</a:t>
            </a:r>
            <a:r>
              <a:rPr lang="en-US"/>
              <a:t> </a:t>
            </a:r>
            <a:r>
              <a:rPr lang="en-US" err="1"/>
              <a:t>natoque</a:t>
            </a:r>
            <a:r>
              <a:rPr lang="en-US"/>
              <a:t> </a:t>
            </a:r>
            <a:r>
              <a:rPr lang="en-US" err="1"/>
              <a:t>penatibus</a:t>
            </a:r>
            <a:r>
              <a:rPr lang="en-US"/>
              <a:t> et </a:t>
            </a:r>
            <a:r>
              <a:rPr lang="en-US" err="1"/>
              <a:t>magnis</a:t>
            </a:r>
            <a:r>
              <a:rPr lang="en-US"/>
              <a:t> dis parturient </a:t>
            </a:r>
            <a:r>
              <a:rPr lang="en-US" err="1"/>
              <a:t>montes</a:t>
            </a:r>
            <a:r>
              <a:rPr lang="en-US"/>
              <a:t>, </a:t>
            </a:r>
            <a:r>
              <a:rPr lang="en-US" err="1"/>
              <a:t>nascetur</a:t>
            </a:r>
            <a:r>
              <a:rPr lang="en-US"/>
              <a:t> </a:t>
            </a:r>
            <a:r>
              <a:rPr lang="en-US" err="1"/>
              <a:t>ridiculus</a:t>
            </a:r>
            <a:r>
              <a:rPr lang="en-US"/>
              <a:t> mus. </a:t>
            </a:r>
            <a:r>
              <a:rPr lang="en-US" err="1"/>
              <a:t>Sed</a:t>
            </a:r>
            <a:r>
              <a:rPr lang="en-US"/>
              <a:t> </a:t>
            </a:r>
            <a:r>
              <a:rPr lang="en-US" err="1"/>
              <a:t>posuere</a:t>
            </a:r>
            <a:r>
              <a:rPr lang="en-US"/>
              <a:t> </a:t>
            </a:r>
            <a:r>
              <a:rPr lang="en-US" err="1"/>
              <a:t>consectetur</a:t>
            </a:r>
            <a:r>
              <a:rPr lang="en-US"/>
              <a:t> </a:t>
            </a:r>
            <a:r>
              <a:rPr lang="en-US" err="1"/>
              <a:t>est</a:t>
            </a:r>
            <a:r>
              <a:rPr lang="en-US"/>
              <a:t> at </a:t>
            </a:r>
            <a:r>
              <a:rPr lang="en-US" err="1"/>
              <a:t>lobortis</a:t>
            </a:r>
            <a:r>
              <a:rPr lang="en-US"/>
              <a:t>. </a:t>
            </a:r>
            <a:r>
              <a:rPr lang="en-US" err="1"/>
              <a:t>Vivamus</a:t>
            </a:r>
            <a:r>
              <a:rPr lang="en-US"/>
              <a:t> </a:t>
            </a:r>
            <a:r>
              <a:rPr lang="en-US" err="1"/>
              <a:t>sagittis</a:t>
            </a:r>
            <a:r>
              <a:rPr lang="en-US"/>
              <a:t> lacus </a:t>
            </a:r>
            <a:r>
              <a:rPr lang="en-US" err="1"/>
              <a:t>vel</a:t>
            </a:r>
            <a:r>
              <a:rPr lang="en-US"/>
              <a:t> </a:t>
            </a:r>
            <a:r>
              <a:rPr lang="en-US" err="1"/>
              <a:t>augue</a:t>
            </a:r>
            <a:r>
              <a:rPr lang="en-US"/>
              <a:t> </a:t>
            </a:r>
            <a:r>
              <a:rPr lang="en-US" err="1"/>
              <a:t>laoreet</a:t>
            </a:r>
            <a:r>
              <a:rPr lang="en-US"/>
              <a:t> </a:t>
            </a:r>
            <a:r>
              <a:rPr lang="en-US" err="1"/>
              <a:t>rutrum</a:t>
            </a:r>
            <a:r>
              <a:rPr lang="en-US"/>
              <a:t> </a:t>
            </a:r>
            <a:r>
              <a:rPr lang="en-US" err="1"/>
              <a:t>faucibus</a:t>
            </a:r>
            <a:r>
              <a:rPr lang="en-US"/>
              <a:t> dolor </a:t>
            </a:r>
            <a:r>
              <a:rPr lang="en-US" err="1"/>
              <a:t>auctor</a:t>
            </a:r>
            <a:r>
              <a:rPr lang="en-US"/>
              <a:t>. </a:t>
            </a:r>
            <a:r>
              <a:rPr lang="en-US" err="1"/>
              <a:t>Praesent</a:t>
            </a:r>
            <a:r>
              <a:rPr lang="en-US"/>
              <a:t> </a:t>
            </a:r>
            <a:r>
              <a:rPr lang="en-US" err="1"/>
              <a:t>commodo</a:t>
            </a:r>
            <a:r>
              <a:rPr lang="en-US"/>
              <a:t> cursus magna, </a:t>
            </a:r>
            <a:r>
              <a:rPr lang="en-US" err="1"/>
              <a:t>vel</a:t>
            </a:r>
            <a:r>
              <a:rPr lang="en-US"/>
              <a:t> </a:t>
            </a:r>
            <a:r>
              <a:rPr lang="en-US" err="1"/>
              <a:t>scelerisque</a:t>
            </a:r>
            <a:r>
              <a:rPr lang="en-US"/>
              <a:t> </a:t>
            </a:r>
            <a:r>
              <a:rPr lang="en-US" err="1"/>
              <a:t>nisl</a:t>
            </a:r>
            <a:r>
              <a:rPr lang="en-US"/>
              <a:t> </a:t>
            </a:r>
            <a:r>
              <a:rPr lang="en-US" err="1"/>
              <a:t>consectetur</a:t>
            </a:r>
            <a:r>
              <a:rPr lang="en-US"/>
              <a:t> et.</a:t>
            </a:r>
          </a:p>
        </p:txBody>
      </p:sp>
    </p:spTree>
    <p:extLst>
      <p:ext uri="{BB962C8B-B14F-4D97-AF65-F5344CB8AC3E}">
        <p14:creationId xmlns:p14="http://schemas.microsoft.com/office/powerpoint/2010/main" val="2751579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ey- chart lef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11193" y="5782559"/>
            <a:ext cx="1832169" cy="705600"/>
          </a:xfrm>
          <a:prstGeom prst="rect">
            <a:avLst/>
          </a:prstGeom>
        </p:spPr>
      </p:pic>
      <p:sp>
        <p:nvSpPr>
          <p:cNvPr id="11" name="Text Placeholder 4"/>
          <p:cNvSpPr>
            <a:spLocks noGrp="1"/>
          </p:cNvSpPr>
          <p:nvPr>
            <p:ph type="body" sz="quarter" idx="12" hasCustomPrompt="1"/>
          </p:nvPr>
        </p:nvSpPr>
        <p:spPr>
          <a:xfrm>
            <a:off x="7315200" y="414339"/>
            <a:ext cx="4328160" cy="999935"/>
          </a:xfrm>
          <a:prstGeom prst="rect">
            <a:avLst/>
          </a:prstGeom>
        </p:spPr>
        <p:txBody>
          <a:bodyPr/>
          <a:lstStyle>
            <a:lvl1pPr marL="0" indent="0">
              <a:buNone/>
              <a:defRPr b="1" baseline="0">
                <a:solidFill>
                  <a:srgbClr val="D6000D"/>
                </a:solidFill>
              </a:defRPr>
            </a:lvl1pPr>
          </a:lstStyle>
          <a:p>
            <a:pPr lvl="0"/>
            <a:r>
              <a:rPr lang="en-US"/>
              <a:t>TITLE GOES HERE IN UPPERCASE BOLD</a:t>
            </a:r>
          </a:p>
        </p:txBody>
      </p:sp>
      <p:sp>
        <p:nvSpPr>
          <p:cNvPr id="13" name="Text Placeholder 11"/>
          <p:cNvSpPr>
            <a:spLocks noGrp="1"/>
          </p:cNvSpPr>
          <p:nvPr>
            <p:ph type="body" sz="quarter" idx="13" hasCustomPrompt="1"/>
          </p:nvPr>
        </p:nvSpPr>
        <p:spPr>
          <a:xfrm>
            <a:off x="7315200" y="1584326"/>
            <a:ext cx="4328160" cy="3206751"/>
          </a:xfrm>
          <a:prstGeom prst="rect">
            <a:avLst/>
          </a:prstGeom>
        </p:spPr>
        <p:txBody>
          <a:bodyPr/>
          <a:lstStyle>
            <a:lvl1pPr marL="0" indent="0">
              <a:lnSpc>
                <a:spcPct val="100000"/>
              </a:lnSpc>
              <a:buFontTx/>
              <a:buNone/>
              <a:defRPr sz="2100"/>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a:t>Cum </a:t>
            </a:r>
            <a:r>
              <a:rPr lang="en-US" err="1"/>
              <a:t>sociis</a:t>
            </a:r>
            <a:r>
              <a:rPr lang="en-US"/>
              <a:t> </a:t>
            </a:r>
            <a:r>
              <a:rPr lang="en-US" err="1"/>
              <a:t>natoque</a:t>
            </a:r>
            <a:r>
              <a:rPr lang="en-US"/>
              <a:t> </a:t>
            </a:r>
            <a:r>
              <a:rPr lang="en-US" err="1"/>
              <a:t>penatibus</a:t>
            </a:r>
            <a:r>
              <a:rPr lang="en-US"/>
              <a:t> et </a:t>
            </a:r>
            <a:r>
              <a:rPr lang="en-US" err="1"/>
              <a:t>magnis</a:t>
            </a:r>
            <a:r>
              <a:rPr lang="en-US"/>
              <a:t> dis parturient </a:t>
            </a:r>
            <a:r>
              <a:rPr lang="en-US" err="1"/>
              <a:t>montes</a:t>
            </a:r>
            <a:r>
              <a:rPr lang="en-US"/>
              <a:t>, </a:t>
            </a:r>
            <a:r>
              <a:rPr lang="en-US" err="1"/>
              <a:t>nascetur</a:t>
            </a:r>
            <a:r>
              <a:rPr lang="en-US"/>
              <a:t> </a:t>
            </a:r>
            <a:r>
              <a:rPr lang="en-US" err="1"/>
              <a:t>ridiculus</a:t>
            </a:r>
            <a:r>
              <a:rPr lang="en-US"/>
              <a:t> mus. </a:t>
            </a:r>
            <a:r>
              <a:rPr lang="en-US" err="1"/>
              <a:t>Sed</a:t>
            </a:r>
            <a:r>
              <a:rPr lang="en-US"/>
              <a:t> </a:t>
            </a:r>
            <a:r>
              <a:rPr lang="en-US" err="1"/>
              <a:t>posuere</a:t>
            </a:r>
            <a:r>
              <a:rPr lang="en-US"/>
              <a:t> </a:t>
            </a:r>
            <a:r>
              <a:rPr lang="en-US" err="1"/>
              <a:t>consectetur</a:t>
            </a:r>
            <a:r>
              <a:rPr lang="en-US"/>
              <a:t> </a:t>
            </a:r>
            <a:r>
              <a:rPr lang="en-US" err="1"/>
              <a:t>est</a:t>
            </a:r>
            <a:r>
              <a:rPr lang="en-US"/>
              <a:t> at </a:t>
            </a:r>
            <a:r>
              <a:rPr lang="en-US" err="1"/>
              <a:t>lobortis</a:t>
            </a:r>
            <a:r>
              <a:rPr lang="en-US"/>
              <a:t>. </a:t>
            </a:r>
            <a:r>
              <a:rPr lang="en-US" err="1"/>
              <a:t>Vivamus</a:t>
            </a:r>
            <a:r>
              <a:rPr lang="en-US"/>
              <a:t> </a:t>
            </a:r>
            <a:r>
              <a:rPr lang="en-US" err="1"/>
              <a:t>sagittis</a:t>
            </a:r>
            <a:r>
              <a:rPr lang="en-US"/>
              <a:t> lacus </a:t>
            </a:r>
            <a:r>
              <a:rPr lang="en-US" err="1"/>
              <a:t>vel</a:t>
            </a:r>
            <a:r>
              <a:rPr lang="en-US"/>
              <a:t> </a:t>
            </a:r>
            <a:r>
              <a:rPr lang="en-US" err="1"/>
              <a:t>augue</a:t>
            </a:r>
            <a:r>
              <a:rPr lang="en-US"/>
              <a:t> </a:t>
            </a:r>
            <a:r>
              <a:rPr lang="en-US" err="1"/>
              <a:t>laoreet</a:t>
            </a:r>
            <a:r>
              <a:rPr lang="en-US"/>
              <a:t> </a:t>
            </a:r>
            <a:r>
              <a:rPr lang="en-US" err="1"/>
              <a:t>rutrum</a:t>
            </a:r>
            <a:r>
              <a:rPr lang="en-US"/>
              <a:t> </a:t>
            </a:r>
            <a:r>
              <a:rPr lang="en-US" err="1"/>
              <a:t>faucibus</a:t>
            </a:r>
            <a:r>
              <a:rPr lang="en-US"/>
              <a:t> dolor </a:t>
            </a:r>
            <a:r>
              <a:rPr lang="en-US" err="1"/>
              <a:t>auctor</a:t>
            </a:r>
            <a:r>
              <a:rPr lang="en-US"/>
              <a:t>. </a:t>
            </a:r>
            <a:r>
              <a:rPr lang="en-US" err="1"/>
              <a:t>Praesent</a:t>
            </a:r>
            <a:r>
              <a:rPr lang="en-US"/>
              <a:t> </a:t>
            </a:r>
            <a:r>
              <a:rPr lang="en-US" err="1"/>
              <a:t>commodo</a:t>
            </a:r>
            <a:r>
              <a:rPr lang="en-US"/>
              <a:t> cursus magna, </a:t>
            </a:r>
            <a:r>
              <a:rPr lang="en-US" err="1"/>
              <a:t>vel</a:t>
            </a:r>
            <a:r>
              <a:rPr lang="en-US"/>
              <a:t> </a:t>
            </a:r>
            <a:r>
              <a:rPr lang="en-US" err="1"/>
              <a:t>scelerisque</a:t>
            </a:r>
            <a:r>
              <a:rPr lang="en-US"/>
              <a:t> </a:t>
            </a:r>
            <a:r>
              <a:rPr lang="en-US" err="1"/>
              <a:t>nisl</a:t>
            </a:r>
            <a:r>
              <a:rPr lang="en-US"/>
              <a:t> </a:t>
            </a:r>
            <a:r>
              <a:rPr lang="en-US" err="1"/>
              <a:t>consectetur</a:t>
            </a:r>
            <a:r>
              <a:rPr lang="en-US"/>
              <a:t> et.</a:t>
            </a:r>
          </a:p>
        </p:txBody>
      </p:sp>
      <p:sp>
        <p:nvSpPr>
          <p:cNvPr id="14" name="Chart Placeholder 3"/>
          <p:cNvSpPr>
            <a:spLocks noGrp="1"/>
          </p:cNvSpPr>
          <p:nvPr>
            <p:ph type="chart" sz="quarter" idx="14"/>
          </p:nvPr>
        </p:nvSpPr>
        <p:spPr>
          <a:xfrm>
            <a:off x="0" y="0"/>
            <a:ext cx="7010400" cy="6858000"/>
          </a:xfrm>
          <a:prstGeom prst="rect">
            <a:avLst/>
          </a:prstGeom>
        </p:spPr>
        <p:txBody>
          <a:bodyPr/>
          <a:lstStyle/>
          <a:p>
            <a:r>
              <a:rPr lang="en-US"/>
              <a:t>Click icon to add chart</a:t>
            </a:r>
          </a:p>
        </p:txBody>
      </p:sp>
    </p:spTree>
    <p:extLst>
      <p:ext uri="{BB962C8B-B14F-4D97-AF65-F5344CB8AC3E}">
        <p14:creationId xmlns:p14="http://schemas.microsoft.com/office/powerpoint/2010/main" val="3293802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ey- pic righ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5181600" y="0"/>
            <a:ext cx="7010400" cy="6858000"/>
          </a:xfrm>
          <a:prstGeom prst="rect">
            <a:avLst/>
          </a:prstGeom>
        </p:spPr>
        <p:txBody>
          <a:bodyPr/>
          <a:lstStyle/>
          <a:p>
            <a:r>
              <a:rPr lang="en-US"/>
              <a:t>Click icon to add picture</a:t>
            </a:r>
          </a:p>
        </p:txBody>
      </p:sp>
      <p:sp>
        <p:nvSpPr>
          <p:cNvPr id="5" name="Text Placeholder 4"/>
          <p:cNvSpPr>
            <a:spLocks noGrp="1"/>
          </p:cNvSpPr>
          <p:nvPr>
            <p:ph type="body" sz="quarter" idx="12" hasCustomPrompt="1"/>
          </p:nvPr>
        </p:nvSpPr>
        <p:spPr>
          <a:xfrm>
            <a:off x="548640" y="414339"/>
            <a:ext cx="4169664" cy="999935"/>
          </a:xfrm>
          <a:prstGeom prst="rect">
            <a:avLst/>
          </a:prstGeom>
        </p:spPr>
        <p:txBody>
          <a:bodyPr/>
          <a:lstStyle>
            <a:lvl1pPr marL="0" indent="0">
              <a:buNone/>
              <a:defRPr b="1" baseline="0">
                <a:solidFill>
                  <a:srgbClr val="D6000D"/>
                </a:solidFill>
              </a:defRPr>
            </a:lvl1pPr>
          </a:lstStyle>
          <a:p>
            <a:pPr lvl="0"/>
            <a:r>
              <a:rPr lang="en-US"/>
              <a:t>TITLE GOES HERE IN UPPERCASE BOLD</a:t>
            </a:r>
          </a:p>
        </p:txBody>
      </p:sp>
      <p:sp>
        <p:nvSpPr>
          <p:cNvPr id="12" name="Text Placeholder 11"/>
          <p:cNvSpPr>
            <a:spLocks noGrp="1"/>
          </p:cNvSpPr>
          <p:nvPr>
            <p:ph type="body" sz="quarter" idx="13" hasCustomPrompt="1"/>
          </p:nvPr>
        </p:nvSpPr>
        <p:spPr>
          <a:xfrm>
            <a:off x="548640" y="1584326"/>
            <a:ext cx="4169664" cy="3206751"/>
          </a:xfrm>
          <a:prstGeom prst="rect">
            <a:avLst/>
          </a:prstGeom>
        </p:spPr>
        <p:txBody>
          <a:bodyPr/>
          <a:lstStyle>
            <a:lvl1pPr marL="0" indent="0">
              <a:lnSpc>
                <a:spcPct val="100000"/>
              </a:lnSpc>
              <a:buFontTx/>
              <a:buNone/>
              <a:defRPr sz="2100"/>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a:t>Cum </a:t>
            </a:r>
            <a:r>
              <a:rPr lang="en-US" err="1"/>
              <a:t>sociis</a:t>
            </a:r>
            <a:r>
              <a:rPr lang="en-US"/>
              <a:t> </a:t>
            </a:r>
            <a:r>
              <a:rPr lang="en-US" err="1"/>
              <a:t>natoque</a:t>
            </a:r>
            <a:r>
              <a:rPr lang="en-US"/>
              <a:t> </a:t>
            </a:r>
            <a:r>
              <a:rPr lang="en-US" err="1"/>
              <a:t>penatibus</a:t>
            </a:r>
            <a:r>
              <a:rPr lang="en-US"/>
              <a:t> et </a:t>
            </a:r>
            <a:r>
              <a:rPr lang="en-US" err="1"/>
              <a:t>magnis</a:t>
            </a:r>
            <a:r>
              <a:rPr lang="en-US"/>
              <a:t> dis parturient </a:t>
            </a:r>
            <a:r>
              <a:rPr lang="en-US" err="1"/>
              <a:t>montes</a:t>
            </a:r>
            <a:r>
              <a:rPr lang="en-US"/>
              <a:t>, </a:t>
            </a:r>
            <a:r>
              <a:rPr lang="en-US" err="1"/>
              <a:t>nascetur</a:t>
            </a:r>
            <a:r>
              <a:rPr lang="en-US"/>
              <a:t> </a:t>
            </a:r>
            <a:r>
              <a:rPr lang="en-US" err="1"/>
              <a:t>ridiculus</a:t>
            </a:r>
            <a:r>
              <a:rPr lang="en-US"/>
              <a:t> mus. </a:t>
            </a:r>
            <a:r>
              <a:rPr lang="en-US" err="1"/>
              <a:t>Sed</a:t>
            </a:r>
            <a:r>
              <a:rPr lang="en-US"/>
              <a:t> </a:t>
            </a:r>
            <a:r>
              <a:rPr lang="en-US" err="1"/>
              <a:t>posuere</a:t>
            </a:r>
            <a:r>
              <a:rPr lang="en-US"/>
              <a:t> </a:t>
            </a:r>
            <a:r>
              <a:rPr lang="en-US" err="1"/>
              <a:t>consectetur</a:t>
            </a:r>
            <a:r>
              <a:rPr lang="en-US"/>
              <a:t> </a:t>
            </a:r>
            <a:r>
              <a:rPr lang="en-US" err="1"/>
              <a:t>est</a:t>
            </a:r>
            <a:r>
              <a:rPr lang="en-US"/>
              <a:t> at </a:t>
            </a:r>
            <a:r>
              <a:rPr lang="en-US" err="1"/>
              <a:t>lobortis</a:t>
            </a:r>
            <a:r>
              <a:rPr lang="en-US"/>
              <a:t>. </a:t>
            </a:r>
            <a:r>
              <a:rPr lang="en-US" err="1"/>
              <a:t>Vivamus</a:t>
            </a:r>
            <a:r>
              <a:rPr lang="en-US"/>
              <a:t> </a:t>
            </a:r>
            <a:r>
              <a:rPr lang="en-US" err="1"/>
              <a:t>sagittis</a:t>
            </a:r>
            <a:r>
              <a:rPr lang="en-US"/>
              <a:t> lacus </a:t>
            </a:r>
            <a:r>
              <a:rPr lang="en-US" err="1"/>
              <a:t>vel</a:t>
            </a:r>
            <a:r>
              <a:rPr lang="en-US"/>
              <a:t> </a:t>
            </a:r>
            <a:r>
              <a:rPr lang="en-US" err="1"/>
              <a:t>augue</a:t>
            </a:r>
            <a:r>
              <a:rPr lang="en-US"/>
              <a:t> </a:t>
            </a:r>
            <a:r>
              <a:rPr lang="en-US" err="1"/>
              <a:t>laoreet</a:t>
            </a:r>
            <a:r>
              <a:rPr lang="en-US"/>
              <a:t> </a:t>
            </a:r>
            <a:r>
              <a:rPr lang="en-US" err="1"/>
              <a:t>rutrum</a:t>
            </a:r>
            <a:r>
              <a:rPr lang="en-US"/>
              <a:t> </a:t>
            </a:r>
            <a:r>
              <a:rPr lang="en-US" err="1"/>
              <a:t>faucibus</a:t>
            </a:r>
            <a:r>
              <a:rPr lang="en-US"/>
              <a:t> dolor </a:t>
            </a:r>
            <a:r>
              <a:rPr lang="en-US" err="1"/>
              <a:t>auctor</a:t>
            </a:r>
            <a:r>
              <a:rPr lang="en-US"/>
              <a:t>. </a:t>
            </a:r>
            <a:r>
              <a:rPr lang="en-US" err="1"/>
              <a:t>Praesent</a:t>
            </a:r>
            <a:r>
              <a:rPr lang="en-US"/>
              <a:t> </a:t>
            </a:r>
            <a:r>
              <a:rPr lang="en-US" err="1"/>
              <a:t>commodo</a:t>
            </a:r>
            <a:r>
              <a:rPr lang="en-US"/>
              <a:t> cursus magna, </a:t>
            </a:r>
            <a:r>
              <a:rPr lang="en-US" err="1"/>
              <a:t>vel</a:t>
            </a:r>
            <a:r>
              <a:rPr lang="en-US"/>
              <a:t> </a:t>
            </a:r>
            <a:r>
              <a:rPr lang="en-US" err="1"/>
              <a:t>scelerisque</a:t>
            </a:r>
            <a:r>
              <a:rPr lang="en-US"/>
              <a:t> </a:t>
            </a:r>
            <a:r>
              <a:rPr lang="en-US" err="1"/>
              <a:t>nisl</a:t>
            </a:r>
            <a:r>
              <a:rPr lang="en-US"/>
              <a:t> </a:t>
            </a:r>
            <a:r>
              <a:rPr lang="en-US" err="1"/>
              <a:t>consectetur</a:t>
            </a:r>
            <a:r>
              <a:rPr lang="en-US"/>
              <a:t> et.</a:t>
            </a:r>
          </a:p>
        </p:txBody>
      </p:sp>
      <p:pic>
        <p:nvPicPr>
          <p:cNvPr id="8" name="Picture 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48641" y="5782559"/>
            <a:ext cx="1832169" cy="705600"/>
          </a:xfrm>
          <a:prstGeom prst="rect">
            <a:avLst/>
          </a:prstGeom>
        </p:spPr>
      </p:pic>
    </p:spTree>
    <p:extLst>
      <p:ext uri="{BB962C8B-B14F-4D97-AF65-F5344CB8AC3E}">
        <p14:creationId xmlns:p14="http://schemas.microsoft.com/office/powerpoint/2010/main" val="167663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ey- pic narrow righ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7010400" y="0"/>
            <a:ext cx="5181600" cy="6858000"/>
          </a:xfrm>
          <a:prstGeom prst="rect">
            <a:avLst/>
          </a:prstGeom>
        </p:spPr>
        <p:txBody>
          <a:bodyPr/>
          <a:lstStyle/>
          <a:p>
            <a:r>
              <a:rPr lang="en-US"/>
              <a:t>Click icon to add picture</a:t>
            </a:r>
          </a:p>
        </p:txBody>
      </p:sp>
      <p:sp>
        <p:nvSpPr>
          <p:cNvPr id="4" name="Text Placeholder 4"/>
          <p:cNvSpPr>
            <a:spLocks noGrp="1"/>
          </p:cNvSpPr>
          <p:nvPr>
            <p:ph type="body" sz="quarter" idx="12" hasCustomPrompt="1"/>
          </p:nvPr>
        </p:nvSpPr>
        <p:spPr>
          <a:xfrm>
            <a:off x="548640" y="780099"/>
            <a:ext cx="5596128" cy="999935"/>
          </a:xfrm>
          <a:prstGeom prst="rect">
            <a:avLst/>
          </a:prstGeom>
        </p:spPr>
        <p:txBody>
          <a:bodyPr/>
          <a:lstStyle>
            <a:lvl1pPr marL="0" indent="0">
              <a:buNone/>
              <a:defRPr sz="3600" b="1" baseline="0">
                <a:solidFill>
                  <a:srgbClr val="D6000D"/>
                </a:solidFill>
              </a:defRPr>
            </a:lvl1pPr>
          </a:lstStyle>
          <a:p>
            <a:pPr lvl="0"/>
            <a:r>
              <a:rPr lang="en-US"/>
              <a:t>TITLE GOES HERE IN UPPERCASE BOLD</a:t>
            </a:r>
          </a:p>
        </p:txBody>
      </p:sp>
      <p:sp>
        <p:nvSpPr>
          <p:cNvPr id="5" name="Text Placeholder 11"/>
          <p:cNvSpPr>
            <a:spLocks noGrp="1"/>
          </p:cNvSpPr>
          <p:nvPr>
            <p:ph type="body" sz="quarter" idx="13" hasCustomPrompt="1"/>
          </p:nvPr>
        </p:nvSpPr>
        <p:spPr>
          <a:xfrm>
            <a:off x="548640" y="2099554"/>
            <a:ext cx="5596128" cy="3206751"/>
          </a:xfrm>
          <a:prstGeom prst="rect">
            <a:avLst/>
          </a:prstGeom>
        </p:spPr>
        <p:txBody>
          <a:bodyPr/>
          <a:lstStyle>
            <a:lvl1pPr marL="0" indent="0">
              <a:lnSpc>
                <a:spcPct val="100000"/>
              </a:lnSpc>
              <a:buFontTx/>
              <a:buNone/>
              <a:defRPr sz="2100"/>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a:t>Cum </a:t>
            </a:r>
            <a:r>
              <a:rPr lang="en-US" err="1"/>
              <a:t>sociis</a:t>
            </a:r>
            <a:r>
              <a:rPr lang="en-US"/>
              <a:t> </a:t>
            </a:r>
            <a:r>
              <a:rPr lang="en-US" err="1"/>
              <a:t>natoque</a:t>
            </a:r>
            <a:r>
              <a:rPr lang="en-US"/>
              <a:t> </a:t>
            </a:r>
            <a:r>
              <a:rPr lang="en-US" err="1"/>
              <a:t>penatibus</a:t>
            </a:r>
            <a:r>
              <a:rPr lang="en-US"/>
              <a:t> et </a:t>
            </a:r>
            <a:r>
              <a:rPr lang="en-US" err="1"/>
              <a:t>magnis</a:t>
            </a:r>
            <a:r>
              <a:rPr lang="en-US"/>
              <a:t> dis parturient </a:t>
            </a:r>
            <a:r>
              <a:rPr lang="en-US" err="1"/>
              <a:t>montes</a:t>
            </a:r>
            <a:r>
              <a:rPr lang="en-US"/>
              <a:t>, </a:t>
            </a:r>
            <a:r>
              <a:rPr lang="en-US" err="1"/>
              <a:t>nascetur</a:t>
            </a:r>
            <a:r>
              <a:rPr lang="en-US"/>
              <a:t> </a:t>
            </a:r>
            <a:r>
              <a:rPr lang="en-US" err="1"/>
              <a:t>ridiculus</a:t>
            </a:r>
            <a:r>
              <a:rPr lang="en-US"/>
              <a:t> mus. </a:t>
            </a:r>
            <a:r>
              <a:rPr lang="en-US" err="1"/>
              <a:t>Sed</a:t>
            </a:r>
            <a:r>
              <a:rPr lang="en-US"/>
              <a:t> </a:t>
            </a:r>
            <a:r>
              <a:rPr lang="en-US" err="1"/>
              <a:t>posuere</a:t>
            </a:r>
            <a:r>
              <a:rPr lang="en-US"/>
              <a:t> </a:t>
            </a:r>
            <a:r>
              <a:rPr lang="en-US" err="1"/>
              <a:t>consectetur</a:t>
            </a:r>
            <a:r>
              <a:rPr lang="en-US"/>
              <a:t> </a:t>
            </a:r>
            <a:r>
              <a:rPr lang="en-US" err="1"/>
              <a:t>est</a:t>
            </a:r>
            <a:r>
              <a:rPr lang="en-US"/>
              <a:t> at </a:t>
            </a:r>
            <a:r>
              <a:rPr lang="en-US" err="1"/>
              <a:t>lobortis</a:t>
            </a:r>
            <a:r>
              <a:rPr lang="en-US"/>
              <a:t>. </a:t>
            </a:r>
            <a:r>
              <a:rPr lang="en-US" err="1"/>
              <a:t>Vivamus</a:t>
            </a:r>
            <a:r>
              <a:rPr lang="en-US"/>
              <a:t> </a:t>
            </a:r>
            <a:r>
              <a:rPr lang="en-US" err="1"/>
              <a:t>sagittis</a:t>
            </a:r>
            <a:r>
              <a:rPr lang="en-US"/>
              <a:t> lacus </a:t>
            </a:r>
            <a:r>
              <a:rPr lang="en-US" err="1"/>
              <a:t>vel</a:t>
            </a:r>
            <a:r>
              <a:rPr lang="en-US"/>
              <a:t> </a:t>
            </a:r>
            <a:r>
              <a:rPr lang="en-US" err="1"/>
              <a:t>augue</a:t>
            </a:r>
            <a:r>
              <a:rPr lang="en-US"/>
              <a:t> </a:t>
            </a:r>
            <a:r>
              <a:rPr lang="en-US" err="1"/>
              <a:t>laoreet</a:t>
            </a:r>
            <a:r>
              <a:rPr lang="en-US"/>
              <a:t> </a:t>
            </a:r>
            <a:r>
              <a:rPr lang="en-US" err="1"/>
              <a:t>rutrum</a:t>
            </a:r>
            <a:r>
              <a:rPr lang="en-US"/>
              <a:t> </a:t>
            </a:r>
            <a:r>
              <a:rPr lang="en-US" err="1"/>
              <a:t>faucibus</a:t>
            </a:r>
            <a:r>
              <a:rPr lang="en-US"/>
              <a:t> dolor </a:t>
            </a:r>
            <a:r>
              <a:rPr lang="en-US" err="1"/>
              <a:t>auctor</a:t>
            </a:r>
            <a:r>
              <a:rPr lang="en-US"/>
              <a:t>. </a:t>
            </a:r>
            <a:r>
              <a:rPr lang="en-US" err="1"/>
              <a:t>Praesent</a:t>
            </a:r>
            <a:r>
              <a:rPr lang="en-US"/>
              <a:t> </a:t>
            </a:r>
            <a:r>
              <a:rPr lang="en-US" err="1"/>
              <a:t>commodo</a:t>
            </a:r>
            <a:r>
              <a:rPr lang="en-US"/>
              <a:t> cursus magna, </a:t>
            </a:r>
            <a:r>
              <a:rPr lang="en-US" err="1"/>
              <a:t>vel</a:t>
            </a:r>
            <a:r>
              <a:rPr lang="en-US"/>
              <a:t> </a:t>
            </a:r>
            <a:r>
              <a:rPr lang="en-US" err="1"/>
              <a:t>scelerisque</a:t>
            </a:r>
            <a:r>
              <a:rPr lang="en-US"/>
              <a:t> </a:t>
            </a:r>
            <a:r>
              <a:rPr lang="en-US" err="1"/>
              <a:t>nisl</a:t>
            </a:r>
            <a:r>
              <a:rPr lang="en-US"/>
              <a:t> </a:t>
            </a:r>
            <a:r>
              <a:rPr lang="en-US" err="1"/>
              <a:t>consectetur</a:t>
            </a:r>
            <a:r>
              <a:rPr lang="en-US"/>
              <a:t> et.</a:t>
            </a:r>
          </a:p>
        </p:txBody>
      </p:sp>
      <p:pic>
        <p:nvPicPr>
          <p:cNvPr id="7" name="Picture 6"/>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48641" y="5782559"/>
            <a:ext cx="1832169" cy="705600"/>
          </a:xfrm>
          <a:prstGeom prst="rect">
            <a:avLst/>
          </a:prstGeom>
        </p:spPr>
      </p:pic>
    </p:spTree>
    <p:extLst>
      <p:ext uri="{BB962C8B-B14F-4D97-AF65-F5344CB8AC3E}">
        <p14:creationId xmlns:p14="http://schemas.microsoft.com/office/powerpoint/2010/main" val="42558898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ey- tex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11193" y="5782559"/>
            <a:ext cx="1832169" cy="705600"/>
          </a:xfrm>
          <a:prstGeom prst="rect">
            <a:avLst/>
          </a:prstGeom>
        </p:spPr>
      </p:pic>
      <p:sp>
        <p:nvSpPr>
          <p:cNvPr id="4" name="Text Placeholder 4"/>
          <p:cNvSpPr>
            <a:spLocks noGrp="1"/>
          </p:cNvSpPr>
          <p:nvPr>
            <p:ph type="body" sz="quarter" idx="12" hasCustomPrompt="1"/>
          </p:nvPr>
        </p:nvSpPr>
        <p:spPr>
          <a:xfrm>
            <a:off x="548640" y="1609155"/>
            <a:ext cx="6851904" cy="1402269"/>
          </a:xfrm>
          <a:prstGeom prst="rect">
            <a:avLst/>
          </a:prstGeom>
        </p:spPr>
        <p:txBody>
          <a:bodyPr/>
          <a:lstStyle>
            <a:lvl1pPr marL="0" indent="0">
              <a:buNone/>
              <a:defRPr sz="4800" b="1" baseline="0">
                <a:solidFill>
                  <a:srgbClr val="D6000D"/>
                </a:solidFill>
              </a:defRPr>
            </a:lvl1pPr>
          </a:lstStyle>
          <a:p>
            <a:pPr lvl="0"/>
            <a:r>
              <a:rPr lang="en-US"/>
              <a:t>TITLE GOES HERE IN UPPERCASE BOLD</a:t>
            </a:r>
          </a:p>
        </p:txBody>
      </p:sp>
      <p:sp>
        <p:nvSpPr>
          <p:cNvPr id="5" name="Text Placeholder 11"/>
          <p:cNvSpPr>
            <a:spLocks noGrp="1"/>
          </p:cNvSpPr>
          <p:nvPr>
            <p:ph type="body" sz="quarter" idx="13" hasCustomPrompt="1"/>
          </p:nvPr>
        </p:nvSpPr>
        <p:spPr>
          <a:xfrm>
            <a:off x="548640" y="3281410"/>
            <a:ext cx="6851904" cy="1827039"/>
          </a:xfrm>
          <a:prstGeom prst="rect">
            <a:avLst/>
          </a:prstGeom>
        </p:spPr>
        <p:txBody>
          <a:bodyPr/>
          <a:lstStyle>
            <a:lvl1pPr marL="342891" indent="-342891">
              <a:lnSpc>
                <a:spcPct val="100000"/>
              </a:lnSpc>
              <a:buFont typeface="Arial" charset="0"/>
              <a:buChar char="•"/>
              <a:defRPr sz="2100"/>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a:t>Cum </a:t>
            </a:r>
            <a:r>
              <a:rPr lang="en-US" err="1"/>
              <a:t>sociis</a:t>
            </a:r>
            <a:r>
              <a:rPr lang="en-US"/>
              <a:t> </a:t>
            </a:r>
            <a:r>
              <a:rPr lang="en-US" err="1"/>
              <a:t>natoque</a:t>
            </a:r>
            <a:r>
              <a:rPr lang="en-US"/>
              <a:t> </a:t>
            </a:r>
            <a:r>
              <a:rPr lang="en-US" err="1"/>
              <a:t>penatibus</a:t>
            </a:r>
            <a:r>
              <a:rPr lang="en-US"/>
              <a:t> </a:t>
            </a:r>
          </a:p>
          <a:p>
            <a:pPr lvl="0"/>
            <a:r>
              <a:rPr lang="en-US" err="1"/>
              <a:t>Magnis</a:t>
            </a:r>
            <a:r>
              <a:rPr lang="en-US"/>
              <a:t> dis parturient </a:t>
            </a:r>
            <a:r>
              <a:rPr lang="en-US" err="1"/>
              <a:t>montes</a:t>
            </a:r>
            <a:endParaRPr lang="en-US"/>
          </a:p>
          <a:p>
            <a:pPr lvl="0"/>
            <a:r>
              <a:rPr lang="en-US" err="1"/>
              <a:t>Vivamus</a:t>
            </a:r>
            <a:r>
              <a:rPr lang="en-US"/>
              <a:t> </a:t>
            </a:r>
            <a:r>
              <a:rPr lang="en-US" err="1"/>
              <a:t>sagittis</a:t>
            </a:r>
            <a:r>
              <a:rPr lang="en-US"/>
              <a:t> lacus </a:t>
            </a:r>
            <a:r>
              <a:rPr lang="en-US" err="1"/>
              <a:t>vel</a:t>
            </a:r>
            <a:r>
              <a:rPr lang="en-US"/>
              <a:t> </a:t>
            </a:r>
            <a:r>
              <a:rPr lang="en-US" err="1"/>
              <a:t>augue</a:t>
            </a:r>
            <a:r>
              <a:rPr lang="en-US"/>
              <a:t> </a:t>
            </a:r>
            <a:r>
              <a:rPr lang="en-US" err="1"/>
              <a:t>laoreet</a:t>
            </a:r>
            <a:endParaRPr lang="en-US"/>
          </a:p>
        </p:txBody>
      </p:sp>
    </p:spTree>
    <p:extLst>
      <p:ext uri="{BB962C8B-B14F-4D97-AF65-F5344CB8AC3E}">
        <p14:creationId xmlns:p14="http://schemas.microsoft.com/office/powerpoint/2010/main" val="467048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ey- char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11193" y="5782559"/>
            <a:ext cx="1832169" cy="705600"/>
          </a:xfrm>
          <a:prstGeom prst="rect">
            <a:avLst/>
          </a:prstGeom>
        </p:spPr>
      </p:pic>
      <p:sp>
        <p:nvSpPr>
          <p:cNvPr id="6" name="Chart Placeholder 3"/>
          <p:cNvSpPr>
            <a:spLocks noGrp="1"/>
          </p:cNvSpPr>
          <p:nvPr>
            <p:ph type="chart" sz="quarter" idx="10"/>
          </p:nvPr>
        </p:nvSpPr>
        <p:spPr>
          <a:xfrm>
            <a:off x="548641" y="401638"/>
            <a:ext cx="8900161" cy="6086521"/>
          </a:xfrm>
          <a:prstGeom prst="rect">
            <a:avLst/>
          </a:prstGeom>
        </p:spPr>
        <p:txBody>
          <a:bodyPr/>
          <a:lstStyle/>
          <a:p>
            <a:r>
              <a:rPr lang="en-US"/>
              <a:t>Click icon to add chart</a:t>
            </a:r>
          </a:p>
        </p:txBody>
      </p:sp>
    </p:spTree>
    <p:extLst>
      <p:ext uri="{BB962C8B-B14F-4D97-AF65-F5344CB8AC3E}">
        <p14:creationId xmlns:p14="http://schemas.microsoft.com/office/powerpoint/2010/main" val="14878704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ey- 3 column">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1158240" y="931363"/>
            <a:ext cx="2316480" cy="2266123"/>
          </a:xfrm>
          <a:prstGeom prst="rect">
            <a:avLst/>
          </a:prstGeom>
        </p:spPr>
        <p:txBody>
          <a:bodyPr/>
          <a:lstStyle/>
          <a:p>
            <a:r>
              <a:rPr lang="en-US"/>
              <a:t>Click icon to add picture</a:t>
            </a:r>
          </a:p>
        </p:txBody>
      </p:sp>
      <p:sp>
        <p:nvSpPr>
          <p:cNvPr id="5" name="Text Placeholder 4"/>
          <p:cNvSpPr>
            <a:spLocks noGrp="1"/>
          </p:cNvSpPr>
          <p:nvPr>
            <p:ph type="body" sz="quarter" idx="12" hasCustomPrompt="1"/>
          </p:nvPr>
        </p:nvSpPr>
        <p:spPr>
          <a:xfrm>
            <a:off x="646176" y="3389188"/>
            <a:ext cx="3340608" cy="756093"/>
          </a:xfrm>
          <a:prstGeom prst="rect">
            <a:avLst/>
          </a:prstGeom>
        </p:spPr>
        <p:txBody>
          <a:bodyPr/>
          <a:lstStyle>
            <a:lvl1pPr marL="0" indent="0" algn="ctr">
              <a:buNone/>
              <a:defRPr sz="2400" b="1" baseline="0">
                <a:solidFill>
                  <a:srgbClr val="2F2F2F"/>
                </a:solidFill>
              </a:defRPr>
            </a:lvl1pPr>
          </a:lstStyle>
          <a:p>
            <a:pPr lvl="0"/>
            <a:r>
              <a:rPr lang="en-US"/>
              <a:t>TITLE GOES HERE IN UPPERCASE BOLD</a:t>
            </a:r>
          </a:p>
        </p:txBody>
      </p:sp>
      <p:pic>
        <p:nvPicPr>
          <p:cNvPr id="7" name="Picture 6"/>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14561" y="5782559"/>
            <a:ext cx="1832169" cy="705600"/>
          </a:xfrm>
          <a:prstGeom prst="rect">
            <a:avLst/>
          </a:prstGeom>
        </p:spPr>
      </p:pic>
      <p:sp>
        <p:nvSpPr>
          <p:cNvPr id="12" name="Text Placeholder 11"/>
          <p:cNvSpPr>
            <a:spLocks noGrp="1"/>
          </p:cNvSpPr>
          <p:nvPr>
            <p:ph type="body" sz="quarter" idx="13" hasCustomPrompt="1"/>
          </p:nvPr>
        </p:nvSpPr>
        <p:spPr>
          <a:xfrm>
            <a:off x="646176" y="4196197"/>
            <a:ext cx="3340608" cy="1341755"/>
          </a:xfrm>
          <a:prstGeom prst="rect">
            <a:avLst/>
          </a:prstGeom>
        </p:spPr>
        <p:txBody>
          <a:bodyPr/>
          <a:lstStyle>
            <a:lvl1pPr marL="0" indent="0" algn="ctr">
              <a:lnSpc>
                <a:spcPct val="100000"/>
              </a:lnSpc>
              <a:buFontTx/>
              <a:buNone/>
              <a:defRPr sz="1800"/>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a:t>Cum </a:t>
            </a:r>
            <a:r>
              <a:rPr lang="en-US" err="1"/>
              <a:t>sociis</a:t>
            </a:r>
            <a:r>
              <a:rPr lang="en-US"/>
              <a:t> </a:t>
            </a:r>
            <a:r>
              <a:rPr lang="en-US" err="1"/>
              <a:t>natoque</a:t>
            </a:r>
            <a:r>
              <a:rPr lang="en-US"/>
              <a:t> </a:t>
            </a:r>
            <a:r>
              <a:rPr lang="en-US" err="1"/>
              <a:t>penatibus</a:t>
            </a:r>
            <a:r>
              <a:rPr lang="en-US"/>
              <a:t> et </a:t>
            </a:r>
            <a:r>
              <a:rPr lang="en-US" err="1"/>
              <a:t>magnis</a:t>
            </a:r>
            <a:r>
              <a:rPr lang="en-US"/>
              <a:t> dis parturient </a:t>
            </a:r>
            <a:r>
              <a:rPr lang="en-US" err="1"/>
              <a:t>montes</a:t>
            </a:r>
            <a:r>
              <a:rPr lang="en-US"/>
              <a:t>.</a:t>
            </a:r>
          </a:p>
        </p:txBody>
      </p:sp>
      <p:sp>
        <p:nvSpPr>
          <p:cNvPr id="6" name="Picture Placeholder 2"/>
          <p:cNvSpPr>
            <a:spLocks noGrp="1"/>
          </p:cNvSpPr>
          <p:nvPr>
            <p:ph type="pic" sz="quarter" idx="14"/>
          </p:nvPr>
        </p:nvSpPr>
        <p:spPr>
          <a:xfrm>
            <a:off x="4907280" y="931363"/>
            <a:ext cx="2316480" cy="2266123"/>
          </a:xfrm>
          <a:prstGeom prst="rect">
            <a:avLst/>
          </a:prstGeom>
        </p:spPr>
        <p:txBody>
          <a:bodyPr/>
          <a:lstStyle/>
          <a:p>
            <a:r>
              <a:rPr lang="en-US"/>
              <a:t>Click icon to add picture</a:t>
            </a:r>
          </a:p>
        </p:txBody>
      </p:sp>
      <p:sp>
        <p:nvSpPr>
          <p:cNvPr id="8" name="Text Placeholder 4"/>
          <p:cNvSpPr>
            <a:spLocks noGrp="1"/>
          </p:cNvSpPr>
          <p:nvPr>
            <p:ph type="body" sz="quarter" idx="15" hasCustomPrompt="1"/>
          </p:nvPr>
        </p:nvSpPr>
        <p:spPr>
          <a:xfrm>
            <a:off x="4395216" y="3389188"/>
            <a:ext cx="3340608" cy="756093"/>
          </a:xfrm>
          <a:prstGeom prst="rect">
            <a:avLst/>
          </a:prstGeom>
        </p:spPr>
        <p:txBody>
          <a:bodyPr/>
          <a:lstStyle>
            <a:lvl1pPr marL="0" indent="0" algn="ctr">
              <a:buNone/>
              <a:defRPr sz="2400" b="1" baseline="0">
                <a:solidFill>
                  <a:srgbClr val="2F2F2F"/>
                </a:solidFill>
              </a:defRPr>
            </a:lvl1pPr>
          </a:lstStyle>
          <a:p>
            <a:pPr lvl="0"/>
            <a:r>
              <a:rPr lang="en-US"/>
              <a:t>TITLE GOES HERE IN UPPERCASE BOLD</a:t>
            </a:r>
          </a:p>
        </p:txBody>
      </p:sp>
      <p:sp>
        <p:nvSpPr>
          <p:cNvPr id="9" name="Text Placeholder 11"/>
          <p:cNvSpPr>
            <a:spLocks noGrp="1"/>
          </p:cNvSpPr>
          <p:nvPr>
            <p:ph type="body" sz="quarter" idx="16" hasCustomPrompt="1"/>
          </p:nvPr>
        </p:nvSpPr>
        <p:spPr>
          <a:xfrm>
            <a:off x="4395216" y="4196197"/>
            <a:ext cx="3340608" cy="1341755"/>
          </a:xfrm>
          <a:prstGeom prst="rect">
            <a:avLst/>
          </a:prstGeom>
        </p:spPr>
        <p:txBody>
          <a:bodyPr/>
          <a:lstStyle>
            <a:lvl1pPr marL="0" indent="0" algn="ctr">
              <a:lnSpc>
                <a:spcPct val="100000"/>
              </a:lnSpc>
              <a:buFontTx/>
              <a:buNone/>
              <a:defRPr sz="1800"/>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a:t>Cum </a:t>
            </a:r>
            <a:r>
              <a:rPr lang="en-US" err="1"/>
              <a:t>sociis</a:t>
            </a:r>
            <a:r>
              <a:rPr lang="en-US"/>
              <a:t> </a:t>
            </a:r>
            <a:r>
              <a:rPr lang="en-US" err="1"/>
              <a:t>natoque</a:t>
            </a:r>
            <a:r>
              <a:rPr lang="en-US"/>
              <a:t> </a:t>
            </a:r>
            <a:r>
              <a:rPr lang="en-US" err="1"/>
              <a:t>penatibus</a:t>
            </a:r>
            <a:r>
              <a:rPr lang="en-US"/>
              <a:t> et </a:t>
            </a:r>
            <a:r>
              <a:rPr lang="en-US" err="1"/>
              <a:t>magnis</a:t>
            </a:r>
            <a:r>
              <a:rPr lang="en-US"/>
              <a:t> dis parturient </a:t>
            </a:r>
            <a:r>
              <a:rPr lang="en-US" err="1"/>
              <a:t>montes</a:t>
            </a:r>
            <a:r>
              <a:rPr lang="en-US"/>
              <a:t>.</a:t>
            </a:r>
          </a:p>
        </p:txBody>
      </p:sp>
      <p:sp>
        <p:nvSpPr>
          <p:cNvPr id="10" name="Picture Placeholder 2"/>
          <p:cNvSpPr>
            <a:spLocks noGrp="1"/>
          </p:cNvSpPr>
          <p:nvPr>
            <p:ph type="pic" sz="quarter" idx="17"/>
          </p:nvPr>
        </p:nvSpPr>
        <p:spPr>
          <a:xfrm>
            <a:off x="8656320" y="931363"/>
            <a:ext cx="2316480" cy="2266123"/>
          </a:xfrm>
          <a:prstGeom prst="rect">
            <a:avLst/>
          </a:prstGeom>
        </p:spPr>
        <p:txBody>
          <a:bodyPr/>
          <a:lstStyle/>
          <a:p>
            <a:r>
              <a:rPr lang="en-US"/>
              <a:t>Click icon to add picture</a:t>
            </a:r>
          </a:p>
        </p:txBody>
      </p:sp>
      <p:sp>
        <p:nvSpPr>
          <p:cNvPr id="11" name="Text Placeholder 4"/>
          <p:cNvSpPr>
            <a:spLocks noGrp="1"/>
          </p:cNvSpPr>
          <p:nvPr>
            <p:ph type="body" sz="quarter" idx="18" hasCustomPrompt="1"/>
          </p:nvPr>
        </p:nvSpPr>
        <p:spPr>
          <a:xfrm>
            <a:off x="8144256" y="3389188"/>
            <a:ext cx="3340608" cy="756093"/>
          </a:xfrm>
          <a:prstGeom prst="rect">
            <a:avLst/>
          </a:prstGeom>
        </p:spPr>
        <p:txBody>
          <a:bodyPr/>
          <a:lstStyle>
            <a:lvl1pPr marL="0" indent="0" algn="ctr">
              <a:buNone/>
              <a:defRPr sz="2400" b="1" baseline="0">
                <a:solidFill>
                  <a:srgbClr val="2F2F2F"/>
                </a:solidFill>
              </a:defRPr>
            </a:lvl1pPr>
          </a:lstStyle>
          <a:p>
            <a:pPr lvl="0"/>
            <a:r>
              <a:rPr lang="en-US"/>
              <a:t>TITLE GOES HERE IN UPPERCASE BOLD</a:t>
            </a:r>
          </a:p>
        </p:txBody>
      </p:sp>
      <p:sp>
        <p:nvSpPr>
          <p:cNvPr id="13" name="Text Placeholder 11"/>
          <p:cNvSpPr>
            <a:spLocks noGrp="1"/>
          </p:cNvSpPr>
          <p:nvPr>
            <p:ph type="body" sz="quarter" idx="19" hasCustomPrompt="1"/>
          </p:nvPr>
        </p:nvSpPr>
        <p:spPr>
          <a:xfrm>
            <a:off x="8144256" y="4196197"/>
            <a:ext cx="3340608" cy="1341755"/>
          </a:xfrm>
          <a:prstGeom prst="rect">
            <a:avLst/>
          </a:prstGeom>
        </p:spPr>
        <p:txBody>
          <a:bodyPr/>
          <a:lstStyle>
            <a:lvl1pPr marL="0" indent="0" algn="ctr">
              <a:lnSpc>
                <a:spcPct val="100000"/>
              </a:lnSpc>
              <a:buFontTx/>
              <a:buNone/>
              <a:defRPr sz="1800"/>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a:t>Cum </a:t>
            </a:r>
            <a:r>
              <a:rPr lang="en-US" err="1"/>
              <a:t>sociis</a:t>
            </a:r>
            <a:r>
              <a:rPr lang="en-US"/>
              <a:t> </a:t>
            </a:r>
            <a:r>
              <a:rPr lang="en-US" err="1"/>
              <a:t>natoque</a:t>
            </a:r>
            <a:r>
              <a:rPr lang="en-US"/>
              <a:t> </a:t>
            </a:r>
            <a:r>
              <a:rPr lang="en-US" err="1"/>
              <a:t>penatibus</a:t>
            </a:r>
            <a:r>
              <a:rPr lang="en-US"/>
              <a:t> et </a:t>
            </a:r>
            <a:r>
              <a:rPr lang="en-US" err="1"/>
              <a:t>magnis</a:t>
            </a:r>
            <a:r>
              <a:rPr lang="en-US"/>
              <a:t> dis parturient </a:t>
            </a:r>
            <a:r>
              <a:rPr lang="en-US" err="1"/>
              <a:t>montes</a:t>
            </a:r>
            <a:r>
              <a:rPr lang="en-US"/>
              <a:t>.</a:t>
            </a:r>
          </a:p>
        </p:txBody>
      </p:sp>
    </p:spTree>
    <p:extLst>
      <p:ext uri="{BB962C8B-B14F-4D97-AF65-F5344CB8AC3E}">
        <p14:creationId xmlns:p14="http://schemas.microsoft.com/office/powerpoint/2010/main" val="21174456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ed - pic lef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7010400" cy="6858000"/>
          </a:xfrm>
          <a:prstGeom prst="rect">
            <a:avLst/>
          </a:prstGeom>
        </p:spPr>
        <p:txBody>
          <a:bodyPr/>
          <a:lstStyle/>
          <a:p>
            <a:r>
              <a:rPr lang="en-US"/>
              <a:t>Click icon to add picture</a:t>
            </a:r>
          </a:p>
        </p:txBody>
      </p:sp>
      <p:sp>
        <p:nvSpPr>
          <p:cNvPr id="5" name="Text Placeholder 4"/>
          <p:cNvSpPr>
            <a:spLocks noGrp="1"/>
          </p:cNvSpPr>
          <p:nvPr>
            <p:ph type="body" sz="quarter" idx="12" hasCustomPrompt="1"/>
          </p:nvPr>
        </p:nvSpPr>
        <p:spPr>
          <a:xfrm>
            <a:off x="7315201" y="414339"/>
            <a:ext cx="4316540" cy="999935"/>
          </a:xfrm>
          <a:prstGeom prst="rect">
            <a:avLst/>
          </a:prstGeom>
          <a:noFill/>
        </p:spPr>
        <p:txBody>
          <a:bodyPr/>
          <a:lstStyle>
            <a:lvl1pPr marL="0" indent="0">
              <a:buNone/>
              <a:defRPr b="1" baseline="0">
                <a:solidFill>
                  <a:schemeClr val="bg1"/>
                </a:solidFill>
              </a:defRPr>
            </a:lvl1pPr>
          </a:lstStyle>
          <a:p>
            <a:pPr lvl="0"/>
            <a:r>
              <a:rPr lang="en-US"/>
              <a:t>TITLE GOES HERE IN UPPERCASE BOLD</a:t>
            </a:r>
          </a:p>
        </p:txBody>
      </p:sp>
      <p:sp>
        <p:nvSpPr>
          <p:cNvPr id="12" name="Text Placeholder 11"/>
          <p:cNvSpPr>
            <a:spLocks noGrp="1"/>
          </p:cNvSpPr>
          <p:nvPr>
            <p:ph type="body" sz="quarter" idx="13" hasCustomPrompt="1"/>
          </p:nvPr>
        </p:nvSpPr>
        <p:spPr>
          <a:xfrm>
            <a:off x="7315201" y="1584326"/>
            <a:ext cx="4316540" cy="3206751"/>
          </a:xfrm>
          <a:prstGeom prst="rect">
            <a:avLst/>
          </a:prstGeom>
        </p:spPr>
        <p:txBody>
          <a:bodyPr/>
          <a:lstStyle>
            <a:lvl1pPr marL="0" indent="0">
              <a:lnSpc>
                <a:spcPct val="100000"/>
              </a:lnSpc>
              <a:buFontTx/>
              <a:buNone/>
              <a:defRPr sz="2100">
                <a:solidFill>
                  <a:schemeClr val="bg1"/>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a:t>Cum </a:t>
            </a:r>
            <a:r>
              <a:rPr lang="en-US" err="1"/>
              <a:t>sociis</a:t>
            </a:r>
            <a:r>
              <a:rPr lang="en-US"/>
              <a:t> </a:t>
            </a:r>
            <a:r>
              <a:rPr lang="en-US" err="1"/>
              <a:t>natoque</a:t>
            </a:r>
            <a:r>
              <a:rPr lang="en-US"/>
              <a:t> </a:t>
            </a:r>
            <a:r>
              <a:rPr lang="en-US" err="1"/>
              <a:t>penatibus</a:t>
            </a:r>
            <a:r>
              <a:rPr lang="en-US"/>
              <a:t> et </a:t>
            </a:r>
            <a:r>
              <a:rPr lang="en-US" err="1"/>
              <a:t>magnis</a:t>
            </a:r>
            <a:r>
              <a:rPr lang="en-US"/>
              <a:t> dis parturient </a:t>
            </a:r>
            <a:r>
              <a:rPr lang="en-US" err="1"/>
              <a:t>montes</a:t>
            </a:r>
            <a:r>
              <a:rPr lang="en-US"/>
              <a:t>, </a:t>
            </a:r>
            <a:r>
              <a:rPr lang="en-US" err="1"/>
              <a:t>nascetur</a:t>
            </a:r>
            <a:r>
              <a:rPr lang="en-US"/>
              <a:t> </a:t>
            </a:r>
            <a:r>
              <a:rPr lang="en-US" err="1"/>
              <a:t>ridiculus</a:t>
            </a:r>
            <a:r>
              <a:rPr lang="en-US"/>
              <a:t> mus. </a:t>
            </a:r>
            <a:r>
              <a:rPr lang="en-US" err="1"/>
              <a:t>Sed</a:t>
            </a:r>
            <a:r>
              <a:rPr lang="en-US"/>
              <a:t> </a:t>
            </a:r>
            <a:r>
              <a:rPr lang="en-US" err="1"/>
              <a:t>posuere</a:t>
            </a:r>
            <a:r>
              <a:rPr lang="en-US"/>
              <a:t> </a:t>
            </a:r>
            <a:r>
              <a:rPr lang="en-US" err="1"/>
              <a:t>consectetur</a:t>
            </a:r>
            <a:r>
              <a:rPr lang="en-US"/>
              <a:t> </a:t>
            </a:r>
            <a:r>
              <a:rPr lang="en-US" err="1"/>
              <a:t>est</a:t>
            </a:r>
            <a:r>
              <a:rPr lang="en-US"/>
              <a:t> at </a:t>
            </a:r>
            <a:r>
              <a:rPr lang="en-US" err="1"/>
              <a:t>lobortis</a:t>
            </a:r>
            <a:r>
              <a:rPr lang="en-US"/>
              <a:t>. </a:t>
            </a:r>
            <a:r>
              <a:rPr lang="en-US" err="1"/>
              <a:t>Vivamus</a:t>
            </a:r>
            <a:r>
              <a:rPr lang="en-US"/>
              <a:t> </a:t>
            </a:r>
            <a:r>
              <a:rPr lang="en-US" err="1"/>
              <a:t>sagittis</a:t>
            </a:r>
            <a:r>
              <a:rPr lang="en-US"/>
              <a:t> lacus </a:t>
            </a:r>
            <a:r>
              <a:rPr lang="en-US" err="1"/>
              <a:t>vel</a:t>
            </a:r>
            <a:r>
              <a:rPr lang="en-US"/>
              <a:t> </a:t>
            </a:r>
            <a:r>
              <a:rPr lang="en-US" err="1"/>
              <a:t>augue</a:t>
            </a:r>
            <a:r>
              <a:rPr lang="en-US"/>
              <a:t> </a:t>
            </a:r>
            <a:r>
              <a:rPr lang="en-US" err="1"/>
              <a:t>laoreet</a:t>
            </a:r>
            <a:r>
              <a:rPr lang="en-US"/>
              <a:t> </a:t>
            </a:r>
            <a:r>
              <a:rPr lang="en-US" err="1"/>
              <a:t>rutrum</a:t>
            </a:r>
            <a:r>
              <a:rPr lang="en-US"/>
              <a:t> </a:t>
            </a:r>
            <a:r>
              <a:rPr lang="en-US" err="1"/>
              <a:t>faucibus</a:t>
            </a:r>
            <a:r>
              <a:rPr lang="en-US"/>
              <a:t> dolor </a:t>
            </a:r>
            <a:r>
              <a:rPr lang="en-US" err="1"/>
              <a:t>auctor</a:t>
            </a:r>
            <a:r>
              <a:rPr lang="en-US"/>
              <a:t>. </a:t>
            </a:r>
            <a:r>
              <a:rPr lang="en-US" err="1"/>
              <a:t>Praesent</a:t>
            </a:r>
            <a:r>
              <a:rPr lang="en-US"/>
              <a:t> </a:t>
            </a:r>
            <a:r>
              <a:rPr lang="en-US" err="1"/>
              <a:t>commodo</a:t>
            </a:r>
            <a:r>
              <a:rPr lang="en-US"/>
              <a:t> cursus magna, </a:t>
            </a:r>
            <a:r>
              <a:rPr lang="en-US" err="1"/>
              <a:t>vel</a:t>
            </a:r>
            <a:r>
              <a:rPr lang="en-US"/>
              <a:t> </a:t>
            </a:r>
            <a:r>
              <a:rPr lang="en-US" err="1"/>
              <a:t>scelerisque</a:t>
            </a:r>
            <a:r>
              <a:rPr lang="en-US"/>
              <a:t> </a:t>
            </a:r>
            <a:r>
              <a:rPr lang="en-US" err="1"/>
              <a:t>nisl</a:t>
            </a:r>
            <a:r>
              <a:rPr lang="en-US"/>
              <a:t> </a:t>
            </a:r>
            <a:r>
              <a:rPr lang="en-US" err="1"/>
              <a:t>consectetur</a:t>
            </a:r>
            <a:r>
              <a:rPr lang="en-US"/>
              <a:t> et.</a:t>
            </a:r>
          </a:p>
        </p:txBody>
      </p:sp>
      <p:pic>
        <p:nvPicPr>
          <p:cNvPr id="6" name="Picture 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01417" y="5768913"/>
            <a:ext cx="1830323" cy="704889"/>
          </a:xfrm>
          <a:prstGeom prst="rect">
            <a:avLst/>
          </a:prstGeom>
        </p:spPr>
      </p:pic>
    </p:spTree>
    <p:extLst>
      <p:ext uri="{BB962C8B-B14F-4D97-AF65-F5344CB8AC3E}">
        <p14:creationId xmlns:p14="http://schemas.microsoft.com/office/powerpoint/2010/main" val="37411995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d - chart left">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7315200" y="414339"/>
            <a:ext cx="4328160" cy="999935"/>
          </a:xfrm>
          <a:prstGeom prst="rect">
            <a:avLst/>
          </a:prstGeom>
          <a:noFill/>
        </p:spPr>
        <p:txBody>
          <a:bodyPr/>
          <a:lstStyle>
            <a:lvl1pPr marL="0" indent="0">
              <a:buNone/>
              <a:defRPr b="1" baseline="0">
                <a:solidFill>
                  <a:schemeClr val="bg1"/>
                </a:solidFill>
              </a:defRPr>
            </a:lvl1pPr>
          </a:lstStyle>
          <a:p>
            <a:pPr lvl="0"/>
            <a:r>
              <a:rPr lang="en-US"/>
              <a:t>TITLE GOES HERE IN UPPERCASE BOLD</a:t>
            </a:r>
          </a:p>
        </p:txBody>
      </p:sp>
      <p:sp>
        <p:nvSpPr>
          <p:cNvPr id="12" name="Text Placeholder 11"/>
          <p:cNvSpPr>
            <a:spLocks noGrp="1"/>
          </p:cNvSpPr>
          <p:nvPr>
            <p:ph type="body" sz="quarter" idx="13" hasCustomPrompt="1"/>
          </p:nvPr>
        </p:nvSpPr>
        <p:spPr>
          <a:xfrm>
            <a:off x="7315200" y="1584326"/>
            <a:ext cx="4328160" cy="3206751"/>
          </a:xfrm>
          <a:prstGeom prst="rect">
            <a:avLst/>
          </a:prstGeom>
        </p:spPr>
        <p:txBody>
          <a:bodyPr/>
          <a:lstStyle>
            <a:lvl1pPr marL="0" indent="0">
              <a:lnSpc>
                <a:spcPct val="100000"/>
              </a:lnSpc>
              <a:buFontTx/>
              <a:buNone/>
              <a:defRPr sz="2100">
                <a:solidFill>
                  <a:schemeClr val="bg1"/>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a:t>Cum </a:t>
            </a:r>
            <a:r>
              <a:rPr lang="en-US" err="1"/>
              <a:t>sociis</a:t>
            </a:r>
            <a:r>
              <a:rPr lang="en-US"/>
              <a:t> </a:t>
            </a:r>
            <a:r>
              <a:rPr lang="en-US" err="1"/>
              <a:t>natoque</a:t>
            </a:r>
            <a:r>
              <a:rPr lang="en-US"/>
              <a:t> </a:t>
            </a:r>
            <a:r>
              <a:rPr lang="en-US" err="1"/>
              <a:t>penatibus</a:t>
            </a:r>
            <a:r>
              <a:rPr lang="en-US"/>
              <a:t> et </a:t>
            </a:r>
            <a:r>
              <a:rPr lang="en-US" err="1"/>
              <a:t>magnis</a:t>
            </a:r>
            <a:r>
              <a:rPr lang="en-US"/>
              <a:t> dis parturient </a:t>
            </a:r>
            <a:r>
              <a:rPr lang="en-US" err="1"/>
              <a:t>montes</a:t>
            </a:r>
            <a:r>
              <a:rPr lang="en-US"/>
              <a:t>, </a:t>
            </a:r>
            <a:r>
              <a:rPr lang="en-US" err="1"/>
              <a:t>nascetur</a:t>
            </a:r>
            <a:r>
              <a:rPr lang="en-US"/>
              <a:t> </a:t>
            </a:r>
            <a:r>
              <a:rPr lang="en-US" err="1"/>
              <a:t>ridiculus</a:t>
            </a:r>
            <a:r>
              <a:rPr lang="en-US"/>
              <a:t> mus. </a:t>
            </a:r>
            <a:r>
              <a:rPr lang="en-US" err="1"/>
              <a:t>Sed</a:t>
            </a:r>
            <a:r>
              <a:rPr lang="en-US"/>
              <a:t> </a:t>
            </a:r>
            <a:r>
              <a:rPr lang="en-US" err="1"/>
              <a:t>posuere</a:t>
            </a:r>
            <a:r>
              <a:rPr lang="en-US"/>
              <a:t> </a:t>
            </a:r>
            <a:r>
              <a:rPr lang="en-US" err="1"/>
              <a:t>consectetur</a:t>
            </a:r>
            <a:r>
              <a:rPr lang="en-US"/>
              <a:t> </a:t>
            </a:r>
            <a:r>
              <a:rPr lang="en-US" err="1"/>
              <a:t>est</a:t>
            </a:r>
            <a:r>
              <a:rPr lang="en-US"/>
              <a:t> at </a:t>
            </a:r>
            <a:r>
              <a:rPr lang="en-US" err="1"/>
              <a:t>lobortis</a:t>
            </a:r>
            <a:r>
              <a:rPr lang="en-US"/>
              <a:t>. </a:t>
            </a:r>
            <a:r>
              <a:rPr lang="en-US" err="1"/>
              <a:t>Vivamus</a:t>
            </a:r>
            <a:r>
              <a:rPr lang="en-US"/>
              <a:t> </a:t>
            </a:r>
            <a:r>
              <a:rPr lang="en-US" err="1"/>
              <a:t>sagittis</a:t>
            </a:r>
            <a:r>
              <a:rPr lang="en-US"/>
              <a:t> lacus </a:t>
            </a:r>
            <a:r>
              <a:rPr lang="en-US" err="1"/>
              <a:t>vel</a:t>
            </a:r>
            <a:r>
              <a:rPr lang="en-US"/>
              <a:t> </a:t>
            </a:r>
            <a:r>
              <a:rPr lang="en-US" err="1"/>
              <a:t>augue</a:t>
            </a:r>
            <a:r>
              <a:rPr lang="en-US"/>
              <a:t> </a:t>
            </a:r>
            <a:r>
              <a:rPr lang="en-US" err="1"/>
              <a:t>laoreet</a:t>
            </a:r>
            <a:r>
              <a:rPr lang="en-US"/>
              <a:t> </a:t>
            </a:r>
            <a:r>
              <a:rPr lang="en-US" err="1"/>
              <a:t>rutrum</a:t>
            </a:r>
            <a:r>
              <a:rPr lang="en-US"/>
              <a:t> </a:t>
            </a:r>
            <a:r>
              <a:rPr lang="en-US" err="1"/>
              <a:t>faucibus</a:t>
            </a:r>
            <a:r>
              <a:rPr lang="en-US"/>
              <a:t> dolor </a:t>
            </a:r>
            <a:r>
              <a:rPr lang="en-US" err="1"/>
              <a:t>auctor</a:t>
            </a:r>
            <a:r>
              <a:rPr lang="en-US"/>
              <a:t>. </a:t>
            </a:r>
            <a:r>
              <a:rPr lang="en-US" err="1"/>
              <a:t>Praesent</a:t>
            </a:r>
            <a:r>
              <a:rPr lang="en-US"/>
              <a:t> </a:t>
            </a:r>
            <a:r>
              <a:rPr lang="en-US" err="1"/>
              <a:t>commodo</a:t>
            </a:r>
            <a:r>
              <a:rPr lang="en-US"/>
              <a:t> cursus magna, </a:t>
            </a:r>
            <a:r>
              <a:rPr lang="en-US" err="1"/>
              <a:t>vel</a:t>
            </a:r>
            <a:r>
              <a:rPr lang="en-US"/>
              <a:t> </a:t>
            </a:r>
            <a:r>
              <a:rPr lang="en-US" err="1"/>
              <a:t>scelerisque</a:t>
            </a:r>
            <a:r>
              <a:rPr lang="en-US"/>
              <a:t> </a:t>
            </a:r>
            <a:r>
              <a:rPr lang="en-US" err="1"/>
              <a:t>nisl</a:t>
            </a:r>
            <a:r>
              <a:rPr lang="en-US"/>
              <a:t> </a:t>
            </a:r>
            <a:r>
              <a:rPr lang="en-US" err="1"/>
              <a:t>consectetur</a:t>
            </a:r>
            <a:r>
              <a:rPr lang="en-US"/>
              <a:t> et.</a:t>
            </a:r>
          </a:p>
        </p:txBody>
      </p:sp>
      <p:pic>
        <p:nvPicPr>
          <p:cNvPr id="6" name="Picture 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13037" y="5768913"/>
            <a:ext cx="1830323" cy="704889"/>
          </a:xfrm>
          <a:prstGeom prst="rect">
            <a:avLst/>
          </a:prstGeom>
        </p:spPr>
      </p:pic>
      <p:sp>
        <p:nvSpPr>
          <p:cNvPr id="7" name="Chart Placeholder 3"/>
          <p:cNvSpPr>
            <a:spLocks noGrp="1"/>
          </p:cNvSpPr>
          <p:nvPr>
            <p:ph type="chart" sz="quarter" idx="14"/>
          </p:nvPr>
        </p:nvSpPr>
        <p:spPr>
          <a:xfrm>
            <a:off x="0" y="0"/>
            <a:ext cx="7010400" cy="6858000"/>
          </a:xfrm>
          <a:prstGeom prst="rect">
            <a:avLst/>
          </a:prstGeom>
        </p:spPr>
        <p:txBody>
          <a:bodyPr/>
          <a:lstStyle/>
          <a:p>
            <a:r>
              <a:rPr lang="en-US"/>
              <a:t>Click icon to add chart</a:t>
            </a:r>
          </a:p>
        </p:txBody>
      </p:sp>
    </p:spTree>
    <p:extLst>
      <p:ext uri="{BB962C8B-B14F-4D97-AF65-F5344CB8AC3E}">
        <p14:creationId xmlns:p14="http://schemas.microsoft.com/office/powerpoint/2010/main" val="21863887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ed - pic righ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5181600" y="0"/>
            <a:ext cx="7010400" cy="6858000"/>
          </a:xfrm>
          <a:prstGeom prst="rect">
            <a:avLst/>
          </a:prstGeom>
        </p:spPr>
        <p:txBody>
          <a:bodyPr/>
          <a:lstStyle/>
          <a:p>
            <a:r>
              <a:rPr lang="en-US"/>
              <a:t>Click icon to add picture</a:t>
            </a:r>
          </a:p>
        </p:txBody>
      </p:sp>
      <p:sp>
        <p:nvSpPr>
          <p:cNvPr id="5" name="Text Placeholder 4"/>
          <p:cNvSpPr>
            <a:spLocks noGrp="1"/>
          </p:cNvSpPr>
          <p:nvPr>
            <p:ph type="body" sz="quarter" idx="12" hasCustomPrompt="1"/>
          </p:nvPr>
        </p:nvSpPr>
        <p:spPr>
          <a:xfrm>
            <a:off x="560833" y="414339"/>
            <a:ext cx="4340924" cy="999935"/>
          </a:xfrm>
          <a:prstGeom prst="rect">
            <a:avLst/>
          </a:prstGeom>
        </p:spPr>
        <p:txBody>
          <a:bodyPr/>
          <a:lstStyle>
            <a:lvl1pPr marL="0" indent="0">
              <a:buNone/>
              <a:defRPr b="1" baseline="0">
                <a:solidFill>
                  <a:schemeClr val="bg1"/>
                </a:solidFill>
              </a:defRPr>
            </a:lvl1pPr>
          </a:lstStyle>
          <a:p>
            <a:pPr lvl="0"/>
            <a:r>
              <a:rPr lang="en-US"/>
              <a:t>TITLE GOES HERE IN UPPERCASE BOLD</a:t>
            </a:r>
          </a:p>
        </p:txBody>
      </p:sp>
      <p:sp>
        <p:nvSpPr>
          <p:cNvPr id="12" name="Text Placeholder 11"/>
          <p:cNvSpPr>
            <a:spLocks noGrp="1"/>
          </p:cNvSpPr>
          <p:nvPr>
            <p:ph type="body" sz="quarter" idx="13" hasCustomPrompt="1"/>
          </p:nvPr>
        </p:nvSpPr>
        <p:spPr>
          <a:xfrm>
            <a:off x="560833" y="1584326"/>
            <a:ext cx="4340924" cy="3206751"/>
          </a:xfrm>
          <a:prstGeom prst="rect">
            <a:avLst/>
          </a:prstGeom>
        </p:spPr>
        <p:txBody>
          <a:bodyPr/>
          <a:lstStyle>
            <a:lvl1pPr marL="0" indent="0">
              <a:lnSpc>
                <a:spcPct val="100000"/>
              </a:lnSpc>
              <a:buFontTx/>
              <a:buNone/>
              <a:defRPr sz="2100">
                <a:solidFill>
                  <a:schemeClr val="bg1"/>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a:t>Cum </a:t>
            </a:r>
            <a:r>
              <a:rPr lang="en-US" err="1"/>
              <a:t>sociis</a:t>
            </a:r>
            <a:r>
              <a:rPr lang="en-US"/>
              <a:t> </a:t>
            </a:r>
            <a:r>
              <a:rPr lang="en-US" err="1"/>
              <a:t>natoque</a:t>
            </a:r>
            <a:r>
              <a:rPr lang="en-US"/>
              <a:t> </a:t>
            </a:r>
            <a:r>
              <a:rPr lang="en-US" err="1"/>
              <a:t>penatibus</a:t>
            </a:r>
            <a:r>
              <a:rPr lang="en-US"/>
              <a:t> et </a:t>
            </a:r>
            <a:r>
              <a:rPr lang="en-US" err="1"/>
              <a:t>magnis</a:t>
            </a:r>
            <a:r>
              <a:rPr lang="en-US"/>
              <a:t> dis parturient </a:t>
            </a:r>
            <a:r>
              <a:rPr lang="en-US" err="1"/>
              <a:t>montes</a:t>
            </a:r>
            <a:r>
              <a:rPr lang="en-US"/>
              <a:t>, </a:t>
            </a:r>
            <a:r>
              <a:rPr lang="en-US" err="1"/>
              <a:t>nascetur</a:t>
            </a:r>
            <a:r>
              <a:rPr lang="en-US"/>
              <a:t> </a:t>
            </a:r>
            <a:r>
              <a:rPr lang="en-US" err="1"/>
              <a:t>ridiculus</a:t>
            </a:r>
            <a:r>
              <a:rPr lang="en-US"/>
              <a:t> mus. </a:t>
            </a:r>
            <a:r>
              <a:rPr lang="en-US" err="1"/>
              <a:t>Sed</a:t>
            </a:r>
            <a:r>
              <a:rPr lang="en-US"/>
              <a:t> </a:t>
            </a:r>
            <a:r>
              <a:rPr lang="en-US" err="1"/>
              <a:t>posuere</a:t>
            </a:r>
            <a:r>
              <a:rPr lang="en-US"/>
              <a:t> </a:t>
            </a:r>
            <a:r>
              <a:rPr lang="en-US" err="1"/>
              <a:t>consectetur</a:t>
            </a:r>
            <a:r>
              <a:rPr lang="en-US"/>
              <a:t> </a:t>
            </a:r>
            <a:r>
              <a:rPr lang="en-US" err="1"/>
              <a:t>est</a:t>
            </a:r>
            <a:r>
              <a:rPr lang="en-US"/>
              <a:t> at </a:t>
            </a:r>
            <a:r>
              <a:rPr lang="en-US" err="1"/>
              <a:t>lobortis</a:t>
            </a:r>
            <a:r>
              <a:rPr lang="en-US"/>
              <a:t>. </a:t>
            </a:r>
            <a:r>
              <a:rPr lang="en-US" err="1"/>
              <a:t>Vivamus</a:t>
            </a:r>
            <a:r>
              <a:rPr lang="en-US"/>
              <a:t> </a:t>
            </a:r>
            <a:r>
              <a:rPr lang="en-US" err="1"/>
              <a:t>sagittis</a:t>
            </a:r>
            <a:r>
              <a:rPr lang="en-US"/>
              <a:t> lacus </a:t>
            </a:r>
            <a:r>
              <a:rPr lang="en-US" err="1"/>
              <a:t>vel</a:t>
            </a:r>
            <a:r>
              <a:rPr lang="en-US"/>
              <a:t> </a:t>
            </a:r>
            <a:r>
              <a:rPr lang="en-US" err="1"/>
              <a:t>augue</a:t>
            </a:r>
            <a:r>
              <a:rPr lang="en-US"/>
              <a:t> </a:t>
            </a:r>
            <a:r>
              <a:rPr lang="en-US" err="1"/>
              <a:t>laoreet</a:t>
            </a:r>
            <a:r>
              <a:rPr lang="en-US"/>
              <a:t> </a:t>
            </a:r>
            <a:r>
              <a:rPr lang="en-US" err="1"/>
              <a:t>rutrum</a:t>
            </a:r>
            <a:r>
              <a:rPr lang="en-US"/>
              <a:t> </a:t>
            </a:r>
            <a:r>
              <a:rPr lang="en-US" err="1"/>
              <a:t>faucibus</a:t>
            </a:r>
            <a:r>
              <a:rPr lang="en-US"/>
              <a:t> dolor </a:t>
            </a:r>
            <a:r>
              <a:rPr lang="en-US" err="1"/>
              <a:t>auctor</a:t>
            </a:r>
            <a:r>
              <a:rPr lang="en-US"/>
              <a:t>. </a:t>
            </a:r>
            <a:r>
              <a:rPr lang="en-US" err="1"/>
              <a:t>Praesent</a:t>
            </a:r>
            <a:r>
              <a:rPr lang="en-US"/>
              <a:t> </a:t>
            </a:r>
            <a:r>
              <a:rPr lang="en-US" err="1"/>
              <a:t>commodo</a:t>
            </a:r>
            <a:r>
              <a:rPr lang="en-US"/>
              <a:t> cursus magna, </a:t>
            </a:r>
            <a:r>
              <a:rPr lang="en-US" err="1"/>
              <a:t>vel</a:t>
            </a:r>
            <a:r>
              <a:rPr lang="en-US"/>
              <a:t> </a:t>
            </a:r>
            <a:r>
              <a:rPr lang="en-US" err="1"/>
              <a:t>scelerisque</a:t>
            </a:r>
            <a:r>
              <a:rPr lang="en-US"/>
              <a:t> </a:t>
            </a:r>
            <a:r>
              <a:rPr lang="en-US" err="1"/>
              <a:t>nisl</a:t>
            </a:r>
            <a:r>
              <a:rPr lang="en-US"/>
              <a:t> </a:t>
            </a:r>
            <a:r>
              <a:rPr lang="en-US" err="1"/>
              <a:t>consectetur</a:t>
            </a:r>
            <a:r>
              <a:rPr lang="en-US"/>
              <a:t> et.</a:t>
            </a:r>
          </a:p>
        </p:txBody>
      </p:sp>
      <p:pic>
        <p:nvPicPr>
          <p:cNvPr id="6" name="Picture 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60832" y="5768913"/>
            <a:ext cx="1830323" cy="704889"/>
          </a:xfrm>
          <a:prstGeom prst="rect">
            <a:avLst/>
          </a:prstGeom>
        </p:spPr>
      </p:pic>
    </p:spTree>
    <p:extLst>
      <p:ext uri="{BB962C8B-B14F-4D97-AF65-F5344CB8AC3E}">
        <p14:creationId xmlns:p14="http://schemas.microsoft.com/office/powerpoint/2010/main" val="236938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White- chart left">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7315200" y="414339"/>
            <a:ext cx="4303776" cy="999935"/>
          </a:xfrm>
          <a:prstGeom prst="rect">
            <a:avLst/>
          </a:prstGeom>
        </p:spPr>
        <p:txBody>
          <a:bodyPr/>
          <a:lstStyle>
            <a:lvl1pPr marL="0" indent="0">
              <a:buNone/>
              <a:defRPr b="1" baseline="0">
                <a:solidFill>
                  <a:srgbClr val="D6000D"/>
                </a:solidFill>
              </a:defRPr>
            </a:lvl1pPr>
          </a:lstStyle>
          <a:p>
            <a:pPr lvl="0"/>
            <a:r>
              <a:rPr lang="en-US"/>
              <a:t>TITLE GOES HERE IN UPPERCASE BOLD</a:t>
            </a:r>
          </a:p>
        </p:txBody>
      </p:sp>
      <p:pic>
        <p:nvPicPr>
          <p:cNvPr id="7" name="Picture 6"/>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786809" y="5782559"/>
            <a:ext cx="1832169" cy="705600"/>
          </a:xfrm>
          <a:prstGeom prst="rect">
            <a:avLst/>
          </a:prstGeom>
        </p:spPr>
      </p:pic>
      <p:sp>
        <p:nvSpPr>
          <p:cNvPr id="12" name="Text Placeholder 11"/>
          <p:cNvSpPr>
            <a:spLocks noGrp="1"/>
          </p:cNvSpPr>
          <p:nvPr>
            <p:ph type="body" sz="quarter" idx="13" hasCustomPrompt="1"/>
          </p:nvPr>
        </p:nvSpPr>
        <p:spPr>
          <a:xfrm>
            <a:off x="7315200" y="1584326"/>
            <a:ext cx="4303776" cy="3206751"/>
          </a:xfrm>
          <a:prstGeom prst="rect">
            <a:avLst/>
          </a:prstGeom>
        </p:spPr>
        <p:txBody>
          <a:bodyPr/>
          <a:lstStyle>
            <a:lvl1pPr marL="0" indent="0">
              <a:lnSpc>
                <a:spcPct val="100000"/>
              </a:lnSpc>
              <a:buFontTx/>
              <a:buNone/>
              <a:defRPr sz="2100"/>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a:t>Cum </a:t>
            </a:r>
            <a:r>
              <a:rPr lang="en-US" err="1"/>
              <a:t>sociis</a:t>
            </a:r>
            <a:r>
              <a:rPr lang="en-US"/>
              <a:t> </a:t>
            </a:r>
            <a:r>
              <a:rPr lang="en-US" err="1"/>
              <a:t>natoque</a:t>
            </a:r>
            <a:r>
              <a:rPr lang="en-US"/>
              <a:t> </a:t>
            </a:r>
            <a:r>
              <a:rPr lang="en-US" err="1"/>
              <a:t>penatibus</a:t>
            </a:r>
            <a:r>
              <a:rPr lang="en-US"/>
              <a:t> et </a:t>
            </a:r>
            <a:r>
              <a:rPr lang="en-US" err="1"/>
              <a:t>magnis</a:t>
            </a:r>
            <a:r>
              <a:rPr lang="en-US"/>
              <a:t> dis parturient </a:t>
            </a:r>
            <a:r>
              <a:rPr lang="en-US" err="1"/>
              <a:t>montes</a:t>
            </a:r>
            <a:r>
              <a:rPr lang="en-US"/>
              <a:t>, </a:t>
            </a:r>
            <a:r>
              <a:rPr lang="en-US" err="1"/>
              <a:t>nascetur</a:t>
            </a:r>
            <a:r>
              <a:rPr lang="en-US"/>
              <a:t> </a:t>
            </a:r>
            <a:r>
              <a:rPr lang="en-US" err="1"/>
              <a:t>ridiculus</a:t>
            </a:r>
            <a:r>
              <a:rPr lang="en-US"/>
              <a:t> mus. </a:t>
            </a:r>
            <a:r>
              <a:rPr lang="en-US" err="1"/>
              <a:t>Sed</a:t>
            </a:r>
            <a:r>
              <a:rPr lang="en-US"/>
              <a:t> </a:t>
            </a:r>
            <a:r>
              <a:rPr lang="en-US" err="1"/>
              <a:t>posuere</a:t>
            </a:r>
            <a:r>
              <a:rPr lang="en-US"/>
              <a:t> </a:t>
            </a:r>
            <a:r>
              <a:rPr lang="en-US" err="1"/>
              <a:t>consectetur</a:t>
            </a:r>
            <a:r>
              <a:rPr lang="en-US"/>
              <a:t> </a:t>
            </a:r>
            <a:r>
              <a:rPr lang="en-US" err="1"/>
              <a:t>est</a:t>
            </a:r>
            <a:r>
              <a:rPr lang="en-US"/>
              <a:t> at </a:t>
            </a:r>
            <a:r>
              <a:rPr lang="en-US" err="1"/>
              <a:t>lobortis</a:t>
            </a:r>
            <a:r>
              <a:rPr lang="en-US"/>
              <a:t>. </a:t>
            </a:r>
            <a:r>
              <a:rPr lang="en-US" err="1"/>
              <a:t>Vivamus</a:t>
            </a:r>
            <a:r>
              <a:rPr lang="en-US"/>
              <a:t> </a:t>
            </a:r>
            <a:r>
              <a:rPr lang="en-US" err="1"/>
              <a:t>sagittis</a:t>
            </a:r>
            <a:r>
              <a:rPr lang="en-US"/>
              <a:t> lacus </a:t>
            </a:r>
            <a:r>
              <a:rPr lang="en-US" err="1"/>
              <a:t>vel</a:t>
            </a:r>
            <a:r>
              <a:rPr lang="en-US"/>
              <a:t> </a:t>
            </a:r>
            <a:r>
              <a:rPr lang="en-US" err="1"/>
              <a:t>augue</a:t>
            </a:r>
            <a:r>
              <a:rPr lang="en-US"/>
              <a:t> </a:t>
            </a:r>
            <a:r>
              <a:rPr lang="en-US" err="1"/>
              <a:t>laoreet</a:t>
            </a:r>
            <a:r>
              <a:rPr lang="en-US"/>
              <a:t> </a:t>
            </a:r>
            <a:r>
              <a:rPr lang="en-US" err="1"/>
              <a:t>rutrum</a:t>
            </a:r>
            <a:r>
              <a:rPr lang="en-US"/>
              <a:t> </a:t>
            </a:r>
            <a:r>
              <a:rPr lang="en-US" err="1"/>
              <a:t>faucibus</a:t>
            </a:r>
            <a:r>
              <a:rPr lang="en-US"/>
              <a:t> dolor </a:t>
            </a:r>
            <a:r>
              <a:rPr lang="en-US" err="1"/>
              <a:t>auctor</a:t>
            </a:r>
            <a:r>
              <a:rPr lang="en-US"/>
              <a:t>. </a:t>
            </a:r>
            <a:r>
              <a:rPr lang="en-US" err="1"/>
              <a:t>Praesent</a:t>
            </a:r>
            <a:r>
              <a:rPr lang="en-US"/>
              <a:t> </a:t>
            </a:r>
            <a:r>
              <a:rPr lang="en-US" err="1"/>
              <a:t>commodo</a:t>
            </a:r>
            <a:r>
              <a:rPr lang="en-US"/>
              <a:t> cursus magna, </a:t>
            </a:r>
            <a:r>
              <a:rPr lang="en-US" err="1"/>
              <a:t>vel</a:t>
            </a:r>
            <a:r>
              <a:rPr lang="en-US"/>
              <a:t> </a:t>
            </a:r>
            <a:r>
              <a:rPr lang="en-US" err="1"/>
              <a:t>scelerisque</a:t>
            </a:r>
            <a:r>
              <a:rPr lang="en-US"/>
              <a:t> </a:t>
            </a:r>
            <a:r>
              <a:rPr lang="en-US" err="1"/>
              <a:t>nisl</a:t>
            </a:r>
            <a:r>
              <a:rPr lang="en-US"/>
              <a:t> </a:t>
            </a:r>
            <a:r>
              <a:rPr lang="en-US" err="1"/>
              <a:t>consectetur</a:t>
            </a:r>
            <a:r>
              <a:rPr lang="en-US"/>
              <a:t> et.</a:t>
            </a:r>
          </a:p>
        </p:txBody>
      </p:sp>
      <p:sp>
        <p:nvSpPr>
          <p:cNvPr id="4" name="Chart Placeholder 3"/>
          <p:cNvSpPr>
            <a:spLocks noGrp="1"/>
          </p:cNvSpPr>
          <p:nvPr>
            <p:ph type="chart" sz="quarter" idx="14"/>
          </p:nvPr>
        </p:nvSpPr>
        <p:spPr>
          <a:xfrm>
            <a:off x="0" y="0"/>
            <a:ext cx="7010400" cy="6858000"/>
          </a:xfrm>
          <a:prstGeom prst="rect">
            <a:avLst/>
          </a:prstGeom>
        </p:spPr>
        <p:txBody>
          <a:bodyPr/>
          <a:lstStyle/>
          <a:p>
            <a:r>
              <a:rPr lang="en-US"/>
              <a:t>Click icon to add chart</a:t>
            </a:r>
          </a:p>
        </p:txBody>
      </p:sp>
    </p:spTree>
    <p:extLst>
      <p:ext uri="{BB962C8B-B14F-4D97-AF65-F5344CB8AC3E}">
        <p14:creationId xmlns:p14="http://schemas.microsoft.com/office/powerpoint/2010/main" val="23560238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ed - pic narrow righ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7010400" y="0"/>
            <a:ext cx="5181600" cy="6858000"/>
          </a:xfrm>
          <a:prstGeom prst="rect">
            <a:avLst/>
          </a:prstGeom>
        </p:spPr>
        <p:txBody>
          <a:bodyPr/>
          <a:lstStyle/>
          <a:p>
            <a:r>
              <a:rPr lang="en-US"/>
              <a:t>Click icon to add picture</a:t>
            </a:r>
          </a:p>
        </p:txBody>
      </p:sp>
      <p:sp>
        <p:nvSpPr>
          <p:cNvPr id="4" name="Text Placeholder 4"/>
          <p:cNvSpPr>
            <a:spLocks noGrp="1"/>
          </p:cNvSpPr>
          <p:nvPr>
            <p:ph type="body" sz="quarter" idx="12" hasCustomPrompt="1"/>
          </p:nvPr>
        </p:nvSpPr>
        <p:spPr>
          <a:xfrm>
            <a:off x="548640" y="962979"/>
            <a:ext cx="5596128" cy="999935"/>
          </a:xfrm>
          <a:prstGeom prst="rect">
            <a:avLst/>
          </a:prstGeom>
        </p:spPr>
        <p:txBody>
          <a:bodyPr/>
          <a:lstStyle>
            <a:lvl1pPr marL="0" indent="0">
              <a:buNone/>
              <a:defRPr sz="3600" b="1" baseline="0">
                <a:solidFill>
                  <a:schemeClr val="bg1"/>
                </a:solidFill>
              </a:defRPr>
            </a:lvl1pPr>
          </a:lstStyle>
          <a:p>
            <a:pPr lvl="0"/>
            <a:r>
              <a:rPr lang="en-US"/>
              <a:t>TITLE GOES HERE IN UPPERCASE BOLD</a:t>
            </a:r>
          </a:p>
        </p:txBody>
      </p:sp>
      <p:sp>
        <p:nvSpPr>
          <p:cNvPr id="5" name="Text Placeholder 11"/>
          <p:cNvSpPr>
            <a:spLocks noGrp="1"/>
          </p:cNvSpPr>
          <p:nvPr>
            <p:ph type="body" sz="quarter" idx="13" hasCustomPrompt="1"/>
          </p:nvPr>
        </p:nvSpPr>
        <p:spPr>
          <a:xfrm>
            <a:off x="548640" y="2282434"/>
            <a:ext cx="5596128" cy="3206751"/>
          </a:xfrm>
          <a:prstGeom prst="rect">
            <a:avLst/>
          </a:prstGeom>
        </p:spPr>
        <p:txBody>
          <a:bodyPr/>
          <a:lstStyle>
            <a:lvl1pPr marL="0" indent="0">
              <a:lnSpc>
                <a:spcPct val="100000"/>
              </a:lnSpc>
              <a:buFontTx/>
              <a:buNone/>
              <a:defRPr sz="2100">
                <a:solidFill>
                  <a:schemeClr val="bg1"/>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a:t>Cum </a:t>
            </a:r>
            <a:r>
              <a:rPr lang="en-US" err="1"/>
              <a:t>sociis</a:t>
            </a:r>
            <a:r>
              <a:rPr lang="en-US"/>
              <a:t> </a:t>
            </a:r>
            <a:r>
              <a:rPr lang="en-US" err="1"/>
              <a:t>natoque</a:t>
            </a:r>
            <a:r>
              <a:rPr lang="en-US"/>
              <a:t> </a:t>
            </a:r>
            <a:r>
              <a:rPr lang="en-US" err="1"/>
              <a:t>penatibus</a:t>
            </a:r>
            <a:r>
              <a:rPr lang="en-US"/>
              <a:t> et </a:t>
            </a:r>
            <a:r>
              <a:rPr lang="en-US" err="1"/>
              <a:t>magnis</a:t>
            </a:r>
            <a:r>
              <a:rPr lang="en-US"/>
              <a:t> dis parturient </a:t>
            </a:r>
            <a:r>
              <a:rPr lang="en-US" err="1"/>
              <a:t>montes</a:t>
            </a:r>
            <a:r>
              <a:rPr lang="en-US"/>
              <a:t>, </a:t>
            </a:r>
            <a:r>
              <a:rPr lang="en-US" err="1"/>
              <a:t>nascetur</a:t>
            </a:r>
            <a:r>
              <a:rPr lang="en-US"/>
              <a:t> </a:t>
            </a:r>
            <a:r>
              <a:rPr lang="en-US" err="1"/>
              <a:t>ridiculus</a:t>
            </a:r>
            <a:r>
              <a:rPr lang="en-US"/>
              <a:t> mus. </a:t>
            </a:r>
            <a:r>
              <a:rPr lang="en-US" err="1"/>
              <a:t>Sed</a:t>
            </a:r>
            <a:r>
              <a:rPr lang="en-US"/>
              <a:t> </a:t>
            </a:r>
            <a:r>
              <a:rPr lang="en-US" err="1"/>
              <a:t>posuere</a:t>
            </a:r>
            <a:r>
              <a:rPr lang="en-US"/>
              <a:t> </a:t>
            </a:r>
            <a:r>
              <a:rPr lang="en-US" err="1"/>
              <a:t>consectetur</a:t>
            </a:r>
            <a:r>
              <a:rPr lang="en-US"/>
              <a:t> </a:t>
            </a:r>
            <a:r>
              <a:rPr lang="en-US" err="1"/>
              <a:t>est</a:t>
            </a:r>
            <a:r>
              <a:rPr lang="en-US"/>
              <a:t> at </a:t>
            </a:r>
            <a:r>
              <a:rPr lang="en-US" err="1"/>
              <a:t>lobortis</a:t>
            </a:r>
            <a:r>
              <a:rPr lang="en-US"/>
              <a:t>. </a:t>
            </a:r>
            <a:r>
              <a:rPr lang="en-US" err="1"/>
              <a:t>Vivamus</a:t>
            </a:r>
            <a:r>
              <a:rPr lang="en-US"/>
              <a:t> </a:t>
            </a:r>
            <a:r>
              <a:rPr lang="en-US" err="1"/>
              <a:t>sagittis</a:t>
            </a:r>
            <a:r>
              <a:rPr lang="en-US"/>
              <a:t> lacus </a:t>
            </a:r>
            <a:r>
              <a:rPr lang="en-US" err="1"/>
              <a:t>vel</a:t>
            </a:r>
            <a:r>
              <a:rPr lang="en-US"/>
              <a:t> </a:t>
            </a:r>
            <a:r>
              <a:rPr lang="en-US" err="1"/>
              <a:t>augue</a:t>
            </a:r>
            <a:r>
              <a:rPr lang="en-US"/>
              <a:t> </a:t>
            </a:r>
            <a:r>
              <a:rPr lang="en-US" err="1"/>
              <a:t>laoreet</a:t>
            </a:r>
            <a:r>
              <a:rPr lang="en-US"/>
              <a:t> </a:t>
            </a:r>
            <a:r>
              <a:rPr lang="en-US" err="1"/>
              <a:t>rutrum</a:t>
            </a:r>
            <a:r>
              <a:rPr lang="en-US"/>
              <a:t> </a:t>
            </a:r>
            <a:r>
              <a:rPr lang="en-US" err="1"/>
              <a:t>faucibus</a:t>
            </a:r>
            <a:r>
              <a:rPr lang="en-US"/>
              <a:t> dolor </a:t>
            </a:r>
            <a:r>
              <a:rPr lang="en-US" err="1"/>
              <a:t>auctor</a:t>
            </a:r>
            <a:r>
              <a:rPr lang="en-US"/>
              <a:t>. </a:t>
            </a:r>
            <a:r>
              <a:rPr lang="en-US" err="1"/>
              <a:t>Praesent</a:t>
            </a:r>
            <a:r>
              <a:rPr lang="en-US"/>
              <a:t> </a:t>
            </a:r>
            <a:r>
              <a:rPr lang="en-US" err="1"/>
              <a:t>commodo</a:t>
            </a:r>
            <a:r>
              <a:rPr lang="en-US"/>
              <a:t> cursus magna, </a:t>
            </a:r>
            <a:r>
              <a:rPr lang="en-US" err="1"/>
              <a:t>vel</a:t>
            </a:r>
            <a:r>
              <a:rPr lang="en-US"/>
              <a:t> </a:t>
            </a:r>
            <a:r>
              <a:rPr lang="en-US" err="1"/>
              <a:t>scelerisque</a:t>
            </a:r>
            <a:r>
              <a:rPr lang="en-US"/>
              <a:t> </a:t>
            </a:r>
            <a:r>
              <a:rPr lang="en-US" err="1"/>
              <a:t>nisl</a:t>
            </a:r>
            <a:r>
              <a:rPr lang="en-US"/>
              <a:t> </a:t>
            </a:r>
            <a:r>
              <a:rPr lang="en-US" err="1"/>
              <a:t>consectetur</a:t>
            </a:r>
            <a:r>
              <a:rPr lang="en-US"/>
              <a:t> et.</a:t>
            </a:r>
          </a:p>
        </p:txBody>
      </p:sp>
      <p:pic>
        <p:nvPicPr>
          <p:cNvPr id="6" name="Picture 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48640" y="5768913"/>
            <a:ext cx="1830323" cy="704889"/>
          </a:xfrm>
          <a:prstGeom prst="rect">
            <a:avLst/>
          </a:prstGeom>
        </p:spPr>
      </p:pic>
    </p:spTree>
    <p:extLst>
      <p:ext uri="{BB962C8B-B14F-4D97-AF65-F5344CB8AC3E}">
        <p14:creationId xmlns:p14="http://schemas.microsoft.com/office/powerpoint/2010/main" val="7350933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ed - text">
    <p:spTree>
      <p:nvGrpSpPr>
        <p:cNvPr id="1" name=""/>
        <p:cNvGrpSpPr/>
        <p:nvPr/>
      </p:nvGrpSpPr>
      <p:grpSpPr>
        <a:xfrm>
          <a:off x="0" y="0"/>
          <a:ext cx="0" cy="0"/>
          <a:chOff x="0" y="0"/>
          <a:chExt cx="0" cy="0"/>
        </a:xfrm>
      </p:grpSpPr>
      <p:sp>
        <p:nvSpPr>
          <p:cNvPr id="4" name="Text Placeholder 4"/>
          <p:cNvSpPr>
            <a:spLocks noGrp="1"/>
          </p:cNvSpPr>
          <p:nvPr>
            <p:ph type="body" sz="quarter" idx="12" hasCustomPrompt="1"/>
          </p:nvPr>
        </p:nvSpPr>
        <p:spPr>
          <a:xfrm>
            <a:off x="548640" y="1609155"/>
            <a:ext cx="6851904" cy="1402269"/>
          </a:xfrm>
          <a:prstGeom prst="rect">
            <a:avLst/>
          </a:prstGeom>
        </p:spPr>
        <p:txBody>
          <a:bodyPr/>
          <a:lstStyle>
            <a:lvl1pPr marL="0" indent="0">
              <a:buNone/>
              <a:defRPr sz="4800" b="1" baseline="0">
                <a:solidFill>
                  <a:schemeClr val="bg1"/>
                </a:solidFill>
              </a:defRPr>
            </a:lvl1pPr>
          </a:lstStyle>
          <a:p>
            <a:pPr lvl="0"/>
            <a:r>
              <a:rPr lang="en-US"/>
              <a:t>TITLE GOES HERE IN UPPERCASE BOLD</a:t>
            </a:r>
          </a:p>
        </p:txBody>
      </p:sp>
      <p:sp>
        <p:nvSpPr>
          <p:cNvPr id="5" name="Text Placeholder 11"/>
          <p:cNvSpPr>
            <a:spLocks noGrp="1"/>
          </p:cNvSpPr>
          <p:nvPr>
            <p:ph type="body" sz="quarter" idx="13" hasCustomPrompt="1"/>
          </p:nvPr>
        </p:nvSpPr>
        <p:spPr>
          <a:xfrm>
            <a:off x="548640" y="3281410"/>
            <a:ext cx="6851904" cy="1827039"/>
          </a:xfrm>
          <a:prstGeom prst="rect">
            <a:avLst/>
          </a:prstGeom>
        </p:spPr>
        <p:txBody>
          <a:bodyPr/>
          <a:lstStyle>
            <a:lvl1pPr marL="342891" indent="-342891">
              <a:lnSpc>
                <a:spcPct val="100000"/>
              </a:lnSpc>
              <a:buFont typeface="Arial" charset="0"/>
              <a:buChar char="•"/>
              <a:defRPr sz="2100">
                <a:solidFill>
                  <a:schemeClr val="bg1"/>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a:t>Cum </a:t>
            </a:r>
            <a:r>
              <a:rPr lang="en-US" err="1"/>
              <a:t>sociis</a:t>
            </a:r>
            <a:r>
              <a:rPr lang="en-US"/>
              <a:t> </a:t>
            </a:r>
            <a:r>
              <a:rPr lang="en-US" err="1"/>
              <a:t>natoque</a:t>
            </a:r>
            <a:r>
              <a:rPr lang="en-US"/>
              <a:t> </a:t>
            </a:r>
            <a:r>
              <a:rPr lang="en-US" err="1"/>
              <a:t>penatibus</a:t>
            </a:r>
            <a:r>
              <a:rPr lang="en-US"/>
              <a:t> </a:t>
            </a:r>
          </a:p>
          <a:p>
            <a:pPr lvl="0"/>
            <a:r>
              <a:rPr lang="en-US" err="1"/>
              <a:t>Magnis</a:t>
            </a:r>
            <a:r>
              <a:rPr lang="en-US"/>
              <a:t> dis parturient </a:t>
            </a:r>
            <a:r>
              <a:rPr lang="en-US" err="1"/>
              <a:t>montes</a:t>
            </a:r>
            <a:endParaRPr lang="en-US"/>
          </a:p>
          <a:p>
            <a:pPr lvl="0"/>
            <a:r>
              <a:rPr lang="en-US" err="1"/>
              <a:t>Vivamus</a:t>
            </a:r>
            <a:r>
              <a:rPr lang="en-US"/>
              <a:t> </a:t>
            </a:r>
            <a:r>
              <a:rPr lang="en-US" err="1"/>
              <a:t>sagittis</a:t>
            </a:r>
            <a:r>
              <a:rPr lang="en-US"/>
              <a:t> lacus </a:t>
            </a:r>
            <a:r>
              <a:rPr lang="en-US" err="1"/>
              <a:t>vel</a:t>
            </a:r>
            <a:r>
              <a:rPr lang="en-US"/>
              <a:t> </a:t>
            </a:r>
            <a:r>
              <a:rPr lang="en-US" err="1"/>
              <a:t>augue</a:t>
            </a:r>
            <a:r>
              <a:rPr lang="en-US"/>
              <a:t> </a:t>
            </a:r>
            <a:r>
              <a:rPr lang="en-US" err="1"/>
              <a:t>laoreet</a:t>
            </a:r>
            <a:endParaRPr lang="en-US"/>
          </a:p>
        </p:txBody>
      </p:sp>
      <p:pic>
        <p:nvPicPr>
          <p:cNvPr id="6" name="Picture 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788653" y="5768913"/>
            <a:ext cx="1830323" cy="704889"/>
          </a:xfrm>
          <a:prstGeom prst="rect">
            <a:avLst/>
          </a:prstGeom>
        </p:spPr>
      </p:pic>
    </p:spTree>
    <p:extLst>
      <p:ext uri="{BB962C8B-B14F-4D97-AF65-F5344CB8AC3E}">
        <p14:creationId xmlns:p14="http://schemas.microsoft.com/office/powerpoint/2010/main" val="29543257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7"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788653" y="5768913"/>
            <a:ext cx="1830323" cy="704889"/>
          </a:xfrm>
          <a:prstGeom prst="rect">
            <a:avLst/>
          </a:prstGeom>
        </p:spPr>
      </p:pic>
      <p:sp>
        <p:nvSpPr>
          <p:cNvPr id="9" name="Text Placeholder 4"/>
          <p:cNvSpPr>
            <a:spLocks noGrp="1"/>
          </p:cNvSpPr>
          <p:nvPr>
            <p:ph type="body" sz="quarter" idx="12" hasCustomPrompt="1"/>
          </p:nvPr>
        </p:nvSpPr>
        <p:spPr>
          <a:xfrm>
            <a:off x="548640" y="536260"/>
            <a:ext cx="5596128" cy="463485"/>
          </a:xfrm>
          <a:prstGeom prst="rect">
            <a:avLst/>
          </a:prstGeom>
        </p:spPr>
        <p:txBody>
          <a:bodyPr/>
          <a:lstStyle>
            <a:lvl1pPr marL="0" indent="0">
              <a:buNone/>
              <a:defRPr sz="2400" b="1" baseline="0">
                <a:solidFill>
                  <a:schemeClr val="bg1"/>
                </a:solidFill>
              </a:defRPr>
            </a:lvl1pPr>
          </a:lstStyle>
          <a:p>
            <a:pPr lvl="0"/>
            <a:r>
              <a:rPr lang="en-US"/>
              <a:t>TITLE GOES HERE</a:t>
            </a:r>
          </a:p>
        </p:txBody>
      </p:sp>
      <p:sp>
        <p:nvSpPr>
          <p:cNvPr id="11" name="Table Placeholder 10"/>
          <p:cNvSpPr>
            <a:spLocks noGrp="1"/>
          </p:cNvSpPr>
          <p:nvPr>
            <p:ph type="tbl" sz="quarter" idx="13"/>
          </p:nvPr>
        </p:nvSpPr>
        <p:spPr>
          <a:xfrm>
            <a:off x="548640" y="1122364"/>
            <a:ext cx="11070336" cy="4486275"/>
          </a:xfrm>
          <a:prstGeom prst="rect">
            <a:avLst/>
          </a:prstGeom>
        </p:spPr>
        <p:txBody>
          <a:bodyPr/>
          <a:lstStyle/>
          <a:p>
            <a:r>
              <a:rPr lang="en-US"/>
              <a:t>Click icon to add table</a:t>
            </a:r>
          </a:p>
        </p:txBody>
      </p:sp>
    </p:spTree>
    <p:extLst>
      <p:ext uri="{BB962C8B-B14F-4D97-AF65-F5344CB8AC3E}">
        <p14:creationId xmlns:p14="http://schemas.microsoft.com/office/powerpoint/2010/main" val="9761263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ull pic background">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2192000" cy="6858000"/>
          </a:xfrm>
          <a:prstGeom prst="rect">
            <a:avLst/>
          </a:prstGeom>
        </p:spPr>
        <p:txBody>
          <a:bodyPr/>
          <a:lstStyle/>
          <a:p>
            <a:r>
              <a:rPr lang="en-US"/>
              <a:t>Click icon to add picture</a:t>
            </a:r>
          </a:p>
        </p:txBody>
      </p:sp>
      <p:pic>
        <p:nvPicPr>
          <p:cNvPr id="9" name="Picture 8"/>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22765" y="5768913"/>
            <a:ext cx="1830323" cy="704889"/>
          </a:xfrm>
          <a:prstGeom prst="rect">
            <a:avLst/>
          </a:prstGeom>
        </p:spPr>
      </p:pic>
      <p:sp>
        <p:nvSpPr>
          <p:cNvPr id="11" name="Text Placeholder 10"/>
          <p:cNvSpPr>
            <a:spLocks noGrp="1"/>
          </p:cNvSpPr>
          <p:nvPr>
            <p:ph type="body" sz="quarter" idx="11" hasCustomPrompt="1"/>
          </p:nvPr>
        </p:nvSpPr>
        <p:spPr>
          <a:xfrm>
            <a:off x="901701" y="1889126"/>
            <a:ext cx="6376924" cy="2719388"/>
          </a:xfrm>
          <a:prstGeom prst="rect">
            <a:avLst/>
          </a:prstGeom>
        </p:spPr>
        <p:txBody>
          <a:bodyPr/>
          <a:lstStyle>
            <a:lvl1pPr marL="0" indent="0">
              <a:buNone/>
              <a:defRPr sz="4000" b="1" i="0">
                <a:solidFill>
                  <a:schemeClr val="bg1"/>
                </a:solidFill>
                <a:latin typeface="Arial" charset="0"/>
                <a:ea typeface="Arial" charset="0"/>
                <a:cs typeface="Arial" charset="0"/>
              </a:defRPr>
            </a:lvl1pPr>
            <a:lvl2pPr marL="457189" indent="0">
              <a:buNone/>
              <a:defRPr b="1" i="0">
                <a:latin typeface="Arial" charset="0"/>
                <a:ea typeface="Arial" charset="0"/>
                <a:cs typeface="Arial" charset="0"/>
              </a:defRPr>
            </a:lvl2pPr>
            <a:lvl3pPr marL="914377" indent="0">
              <a:buNone/>
              <a:defRPr b="1" i="0">
                <a:latin typeface="Arial" charset="0"/>
                <a:ea typeface="Arial" charset="0"/>
                <a:cs typeface="Arial" charset="0"/>
              </a:defRPr>
            </a:lvl3pPr>
            <a:lvl4pPr marL="1371566" indent="0">
              <a:buNone/>
              <a:defRPr b="1" i="0">
                <a:latin typeface="Arial" charset="0"/>
                <a:ea typeface="Arial" charset="0"/>
                <a:cs typeface="Arial" charset="0"/>
              </a:defRPr>
            </a:lvl4pPr>
            <a:lvl5pPr marL="1828754" indent="0">
              <a:buNone/>
              <a:defRPr b="1" i="0">
                <a:latin typeface="Arial" charset="0"/>
                <a:ea typeface="Arial" charset="0"/>
                <a:cs typeface="Arial" charset="0"/>
              </a:defRPr>
            </a:lvl5pPr>
          </a:lstStyle>
          <a:p>
            <a:pPr lvl="0"/>
            <a:r>
              <a:rPr lang="en-US"/>
              <a:t>TITLE FOR THE SLIDE GOES HERE IN UPPERCASE BOLD 40PT</a:t>
            </a:r>
          </a:p>
        </p:txBody>
      </p:sp>
    </p:spTree>
    <p:extLst>
      <p:ext uri="{BB962C8B-B14F-4D97-AF65-F5344CB8AC3E}">
        <p14:creationId xmlns:p14="http://schemas.microsoft.com/office/powerpoint/2010/main" val="6676898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6183"/>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defTabSz="609585">
              <a:defRPr/>
            </a:pPr>
            <a:fld id="{B04B54BE-8176-48E9-9D59-30FD1830992D}" type="datetime1">
              <a:rPr lang="en-US" altLang="en-US" sz="2400" smtClean="0">
                <a:solidFill>
                  <a:prstClr val="black"/>
                </a:solidFill>
              </a:rPr>
              <a:pPr defTabSz="609585">
                <a:defRPr/>
              </a:pPr>
              <a:t>6/6/2023</a:t>
            </a:fld>
            <a:endParaRPr lang="en-US" altLang="en-US" sz="2400">
              <a:solidFill>
                <a:prstClr val="black"/>
              </a:solidFill>
            </a:endParaRPr>
          </a:p>
        </p:txBody>
      </p:sp>
      <p:sp>
        <p:nvSpPr>
          <p:cNvPr id="5" name="Footer Placeholder 4"/>
          <p:cNvSpPr>
            <a:spLocks noGrp="1"/>
          </p:cNvSpPr>
          <p:nvPr>
            <p:ph type="ftr" sz="quarter" idx="11"/>
          </p:nvPr>
        </p:nvSpPr>
        <p:spPr>
          <a:xfrm>
            <a:off x="4165600" y="6356351"/>
            <a:ext cx="3860800" cy="366183"/>
          </a:xfrm>
          <a:prstGeom prst="rect">
            <a:avLst/>
          </a:prstGeom>
        </p:spPr>
        <p:txBody>
          <a:bodyPr/>
          <a:lstStyle>
            <a:lvl1pPr eaLnBrk="1" hangingPunct="1">
              <a:defRPr>
                <a:latin typeface="Arial" charset="0"/>
                <a:ea typeface="ＭＳ Ｐゴシック" charset="0"/>
                <a:cs typeface="ＭＳ Ｐゴシック" charset="0"/>
              </a:defRPr>
            </a:lvl1pPr>
          </a:lstStyle>
          <a:p>
            <a:pPr defTabSz="609585">
              <a:defRPr/>
            </a:pPr>
            <a:endParaRPr lang="en-US" sz="2400">
              <a:solidFill>
                <a:prstClr val="black"/>
              </a:solidFill>
            </a:endParaRPr>
          </a:p>
        </p:txBody>
      </p:sp>
      <p:sp>
        <p:nvSpPr>
          <p:cNvPr id="6" name="Slide Number Placeholder 5"/>
          <p:cNvSpPr>
            <a:spLocks noGrp="1"/>
          </p:cNvSpPr>
          <p:nvPr>
            <p:ph type="sldNum" sz="quarter" idx="12"/>
          </p:nvPr>
        </p:nvSpPr>
        <p:spPr>
          <a:xfrm>
            <a:off x="8737600" y="6356351"/>
            <a:ext cx="2844800" cy="366183"/>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defTabSz="609585">
              <a:defRPr/>
            </a:pPr>
            <a:fld id="{B04C97AE-C514-4714-8F68-32B929C2C3F3}" type="slidenum">
              <a:rPr lang="en-US" altLang="en-US" sz="2400" smtClean="0">
                <a:solidFill>
                  <a:prstClr val="black"/>
                </a:solidFill>
              </a:rPr>
              <a:pPr defTabSz="609585">
                <a:defRPr/>
              </a:pPr>
              <a:t>‹#›</a:t>
            </a:fld>
            <a:endParaRPr lang="en-US" altLang="en-US" sz="2400">
              <a:solidFill>
                <a:prstClr val="black"/>
              </a:solidFill>
            </a:endParaRPr>
          </a:p>
        </p:txBody>
      </p:sp>
    </p:spTree>
    <p:extLst>
      <p:ext uri="{BB962C8B-B14F-4D97-AF65-F5344CB8AC3E}">
        <p14:creationId xmlns:p14="http://schemas.microsoft.com/office/powerpoint/2010/main" val="26281956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8556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ed title on black white no logo">
    <p:spTree>
      <p:nvGrpSpPr>
        <p:cNvPr id="1" name=""/>
        <p:cNvGrpSpPr/>
        <p:nvPr/>
      </p:nvGrpSpPr>
      <p:grpSpPr>
        <a:xfrm>
          <a:off x="0" y="0"/>
          <a:ext cx="0" cy="0"/>
          <a:chOff x="0" y="0"/>
          <a:chExt cx="0" cy="0"/>
        </a:xfrm>
      </p:grpSpPr>
      <p:sp>
        <p:nvSpPr>
          <p:cNvPr id="2" name="Text Placeholder 5"/>
          <p:cNvSpPr>
            <a:spLocks noGrp="1"/>
          </p:cNvSpPr>
          <p:nvPr>
            <p:ph type="body" sz="quarter" idx="10"/>
          </p:nvPr>
        </p:nvSpPr>
        <p:spPr>
          <a:xfrm>
            <a:off x="670984" y="548217"/>
            <a:ext cx="5268383" cy="514480"/>
          </a:xfrm>
          <a:prstGeom prst="rect">
            <a:avLst/>
          </a:prstGeom>
        </p:spPr>
        <p:txBody>
          <a:bodyPr/>
          <a:lstStyle>
            <a:lvl1pPr marL="0" indent="0">
              <a:buNone/>
              <a:defRPr sz="2667" b="1" cap="all" baseline="0">
                <a:solidFill>
                  <a:srgbClr val="D6000D"/>
                </a:solidFill>
              </a:defRPr>
            </a:lvl1pPr>
          </a:lstStyle>
          <a:p>
            <a:pPr lvl="0"/>
            <a:r>
              <a:rPr lang="en-US"/>
              <a:t>Click to edit Master text styles</a:t>
            </a:r>
          </a:p>
        </p:txBody>
      </p:sp>
    </p:spTree>
    <p:extLst>
      <p:ext uri="{BB962C8B-B14F-4D97-AF65-F5344CB8AC3E}">
        <p14:creationId xmlns:p14="http://schemas.microsoft.com/office/powerpoint/2010/main" val="18513227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blank red and white RHS cre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30941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 red and white RHS crest">
    <p:spTree>
      <p:nvGrpSpPr>
        <p:cNvPr id="1" name=""/>
        <p:cNvGrpSpPr/>
        <p:nvPr/>
      </p:nvGrpSpPr>
      <p:grpSpPr>
        <a:xfrm>
          <a:off x="0" y="0"/>
          <a:ext cx="0" cy="0"/>
          <a:chOff x="0" y="0"/>
          <a:chExt cx="0" cy="0"/>
        </a:xfrm>
      </p:grpSpPr>
      <p:sp>
        <p:nvSpPr>
          <p:cNvPr id="2" name="Text Placeholder 5"/>
          <p:cNvSpPr>
            <a:spLocks noGrp="1"/>
          </p:cNvSpPr>
          <p:nvPr>
            <p:ph type="body" sz="quarter" idx="10"/>
          </p:nvPr>
        </p:nvSpPr>
        <p:spPr>
          <a:xfrm>
            <a:off x="670984" y="548217"/>
            <a:ext cx="5268383" cy="514480"/>
          </a:xfrm>
          <a:prstGeom prst="rect">
            <a:avLst/>
          </a:prstGeom>
        </p:spPr>
        <p:txBody>
          <a:bodyPr/>
          <a:lstStyle>
            <a:lvl1pPr marL="0" indent="0">
              <a:buNone/>
              <a:defRPr sz="2667" b="1" cap="all" baseline="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606417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hite- tex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786809" y="5782559"/>
            <a:ext cx="1832169" cy="705600"/>
          </a:xfrm>
          <a:prstGeom prst="rect">
            <a:avLst/>
          </a:prstGeom>
        </p:spPr>
      </p:pic>
      <p:sp>
        <p:nvSpPr>
          <p:cNvPr id="6" name="Text Placeholder 4"/>
          <p:cNvSpPr>
            <a:spLocks noGrp="1"/>
          </p:cNvSpPr>
          <p:nvPr>
            <p:ph type="body" sz="quarter" idx="12" hasCustomPrompt="1"/>
          </p:nvPr>
        </p:nvSpPr>
        <p:spPr>
          <a:xfrm>
            <a:off x="548640" y="1609155"/>
            <a:ext cx="6851904" cy="1402269"/>
          </a:xfrm>
          <a:prstGeom prst="rect">
            <a:avLst/>
          </a:prstGeom>
        </p:spPr>
        <p:txBody>
          <a:bodyPr/>
          <a:lstStyle>
            <a:lvl1pPr marL="0" indent="0">
              <a:buNone/>
              <a:defRPr sz="4800" b="1" baseline="0">
                <a:solidFill>
                  <a:srgbClr val="D6000D"/>
                </a:solidFill>
              </a:defRPr>
            </a:lvl1pPr>
          </a:lstStyle>
          <a:p>
            <a:pPr lvl="0"/>
            <a:r>
              <a:rPr lang="en-US"/>
              <a:t>TITLE GOES HERE IN UPPERCASE BOLD</a:t>
            </a:r>
          </a:p>
        </p:txBody>
      </p:sp>
      <p:sp>
        <p:nvSpPr>
          <p:cNvPr id="7" name="Text Placeholder 11"/>
          <p:cNvSpPr>
            <a:spLocks noGrp="1"/>
          </p:cNvSpPr>
          <p:nvPr>
            <p:ph type="body" sz="quarter" idx="13" hasCustomPrompt="1"/>
          </p:nvPr>
        </p:nvSpPr>
        <p:spPr>
          <a:xfrm>
            <a:off x="548640" y="3281410"/>
            <a:ext cx="6851904" cy="3206751"/>
          </a:xfrm>
          <a:prstGeom prst="rect">
            <a:avLst/>
          </a:prstGeom>
        </p:spPr>
        <p:txBody>
          <a:bodyPr/>
          <a:lstStyle>
            <a:lvl1pPr marL="342891" indent="-342891">
              <a:lnSpc>
                <a:spcPct val="100000"/>
              </a:lnSpc>
              <a:buFont typeface="Arial" charset="0"/>
              <a:buChar char="•"/>
              <a:defRPr sz="2100"/>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a:t>Cum </a:t>
            </a:r>
            <a:r>
              <a:rPr lang="en-US" err="1"/>
              <a:t>sociis</a:t>
            </a:r>
            <a:r>
              <a:rPr lang="en-US"/>
              <a:t> </a:t>
            </a:r>
            <a:r>
              <a:rPr lang="en-US" err="1"/>
              <a:t>natoque</a:t>
            </a:r>
            <a:r>
              <a:rPr lang="en-US"/>
              <a:t> </a:t>
            </a:r>
            <a:r>
              <a:rPr lang="en-US" err="1"/>
              <a:t>penatibus</a:t>
            </a:r>
            <a:r>
              <a:rPr lang="en-US"/>
              <a:t> </a:t>
            </a:r>
          </a:p>
          <a:p>
            <a:pPr lvl="0"/>
            <a:r>
              <a:rPr lang="en-US" err="1"/>
              <a:t>Magnis</a:t>
            </a:r>
            <a:r>
              <a:rPr lang="en-US"/>
              <a:t> dis parturient </a:t>
            </a:r>
            <a:r>
              <a:rPr lang="en-US" err="1"/>
              <a:t>montes</a:t>
            </a:r>
            <a:endParaRPr lang="en-US"/>
          </a:p>
          <a:p>
            <a:pPr lvl="0"/>
            <a:r>
              <a:rPr lang="en-US" err="1"/>
              <a:t>Vivamus</a:t>
            </a:r>
            <a:r>
              <a:rPr lang="en-US"/>
              <a:t> </a:t>
            </a:r>
            <a:r>
              <a:rPr lang="en-US" err="1"/>
              <a:t>sagittis</a:t>
            </a:r>
            <a:r>
              <a:rPr lang="en-US"/>
              <a:t> lacus </a:t>
            </a:r>
            <a:r>
              <a:rPr lang="en-US" err="1"/>
              <a:t>vel</a:t>
            </a:r>
            <a:r>
              <a:rPr lang="en-US"/>
              <a:t> </a:t>
            </a:r>
            <a:r>
              <a:rPr lang="en-US" err="1"/>
              <a:t>augue</a:t>
            </a:r>
            <a:r>
              <a:rPr lang="en-US"/>
              <a:t> </a:t>
            </a:r>
            <a:r>
              <a:rPr lang="en-US" err="1"/>
              <a:t>laoreet</a:t>
            </a:r>
            <a:endParaRPr lang="en-US"/>
          </a:p>
        </p:txBody>
      </p:sp>
    </p:spTree>
    <p:extLst>
      <p:ext uri="{BB962C8B-B14F-4D97-AF65-F5344CB8AC3E}">
        <p14:creationId xmlns:p14="http://schemas.microsoft.com/office/powerpoint/2010/main" val="199820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White- pic righ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5181600" y="0"/>
            <a:ext cx="7010400" cy="6858000"/>
          </a:xfrm>
          <a:prstGeom prst="rect">
            <a:avLst/>
          </a:prstGeom>
        </p:spPr>
        <p:txBody>
          <a:bodyPr/>
          <a:lstStyle/>
          <a:p>
            <a:r>
              <a:rPr lang="en-US"/>
              <a:t>Click icon to add picture</a:t>
            </a:r>
          </a:p>
        </p:txBody>
      </p:sp>
      <p:sp>
        <p:nvSpPr>
          <p:cNvPr id="5" name="Text Placeholder 4"/>
          <p:cNvSpPr>
            <a:spLocks noGrp="1"/>
          </p:cNvSpPr>
          <p:nvPr>
            <p:ph type="body" sz="quarter" idx="12" hasCustomPrompt="1"/>
          </p:nvPr>
        </p:nvSpPr>
        <p:spPr>
          <a:xfrm>
            <a:off x="548640" y="414339"/>
            <a:ext cx="4047744" cy="999935"/>
          </a:xfrm>
          <a:prstGeom prst="rect">
            <a:avLst/>
          </a:prstGeom>
        </p:spPr>
        <p:txBody>
          <a:bodyPr/>
          <a:lstStyle>
            <a:lvl1pPr marL="0" indent="0">
              <a:buNone/>
              <a:defRPr b="1" baseline="0">
                <a:solidFill>
                  <a:srgbClr val="D6000D"/>
                </a:solidFill>
              </a:defRPr>
            </a:lvl1pPr>
          </a:lstStyle>
          <a:p>
            <a:pPr lvl="0"/>
            <a:r>
              <a:rPr lang="en-US"/>
              <a:t>TITLE GOES HERE IN UPPERCASE BOLD</a:t>
            </a:r>
          </a:p>
        </p:txBody>
      </p:sp>
      <p:sp>
        <p:nvSpPr>
          <p:cNvPr id="12" name="Text Placeholder 11"/>
          <p:cNvSpPr>
            <a:spLocks noGrp="1"/>
          </p:cNvSpPr>
          <p:nvPr>
            <p:ph type="body" sz="quarter" idx="13" hasCustomPrompt="1"/>
          </p:nvPr>
        </p:nvSpPr>
        <p:spPr>
          <a:xfrm>
            <a:off x="548640" y="1584326"/>
            <a:ext cx="4047744" cy="3206751"/>
          </a:xfrm>
          <a:prstGeom prst="rect">
            <a:avLst/>
          </a:prstGeom>
        </p:spPr>
        <p:txBody>
          <a:bodyPr/>
          <a:lstStyle>
            <a:lvl1pPr marL="0" indent="0">
              <a:lnSpc>
                <a:spcPct val="100000"/>
              </a:lnSpc>
              <a:buFontTx/>
              <a:buNone/>
              <a:defRPr sz="2100"/>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a:t>Cum </a:t>
            </a:r>
            <a:r>
              <a:rPr lang="en-US" err="1"/>
              <a:t>sociis</a:t>
            </a:r>
            <a:r>
              <a:rPr lang="en-US"/>
              <a:t> </a:t>
            </a:r>
            <a:r>
              <a:rPr lang="en-US" err="1"/>
              <a:t>natoque</a:t>
            </a:r>
            <a:r>
              <a:rPr lang="en-US"/>
              <a:t> </a:t>
            </a:r>
            <a:r>
              <a:rPr lang="en-US" err="1"/>
              <a:t>penatibus</a:t>
            </a:r>
            <a:r>
              <a:rPr lang="en-US"/>
              <a:t> et </a:t>
            </a:r>
            <a:r>
              <a:rPr lang="en-US" err="1"/>
              <a:t>magnis</a:t>
            </a:r>
            <a:r>
              <a:rPr lang="en-US"/>
              <a:t> dis parturient </a:t>
            </a:r>
            <a:r>
              <a:rPr lang="en-US" err="1"/>
              <a:t>montes</a:t>
            </a:r>
            <a:r>
              <a:rPr lang="en-US"/>
              <a:t>, </a:t>
            </a:r>
            <a:r>
              <a:rPr lang="en-US" err="1"/>
              <a:t>nascetur</a:t>
            </a:r>
            <a:r>
              <a:rPr lang="en-US"/>
              <a:t> </a:t>
            </a:r>
            <a:r>
              <a:rPr lang="en-US" err="1"/>
              <a:t>ridiculus</a:t>
            </a:r>
            <a:r>
              <a:rPr lang="en-US"/>
              <a:t> mus. </a:t>
            </a:r>
            <a:r>
              <a:rPr lang="en-US" err="1"/>
              <a:t>Sed</a:t>
            </a:r>
            <a:r>
              <a:rPr lang="en-US"/>
              <a:t> </a:t>
            </a:r>
            <a:r>
              <a:rPr lang="en-US" err="1"/>
              <a:t>posuere</a:t>
            </a:r>
            <a:r>
              <a:rPr lang="en-US"/>
              <a:t> </a:t>
            </a:r>
            <a:r>
              <a:rPr lang="en-US" err="1"/>
              <a:t>consectetur</a:t>
            </a:r>
            <a:r>
              <a:rPr lang="en-US"/>
              <a:t> </a:t>
            </a:r>
            <a:r>
              <a:rPr lang="en-US" err="1"/>
              <a:t>est</a:t>
            </a:r>
            <a:r>
              <a:rPr lang="en-US"/>
              <a:t> at </a:t>
            </a:r>
            <a:r>
              <a:rPr lang="en-US" err="1"/>
              <a:t>lobortis</a:t>
            </a:r>
            <a:r>
              <a:rPr lang="en-US"/>
              <a:t>. </a:t>
            </a:r>
            <a:r>
              <a:rPr lang="en-US" err="1"/>
              <a:t>Vivamus</a:t>
            </a:r>
            <a:r>
              <a:rPr lang="en-US"/>
              <a:t> </a:t>
            </a:r>
            <a:r>
              <a:rPr lang="en-US" err="1"/>
              <a:t>sagittis</a:t>
            </a:r>
            <a:r>
              <a:rPr lang="en-US"/>
              <a:t> lacus </a:t>
            </a:r>
            <a:r>
              <a:rPr lang="en-US" err="1"/>
              <a:t>vel</a:t>
            </a:r>
            <a:r>
              <a:rPr lang="en-US"/>
              <a:t> </a:t>
            </a:r>
            <a:r>
              <a:rPr lang="en-US" err="1"/>
              <a:t>augue</a:t>
            </a:r>
            <a:r>
              <a:rPr lang="en-US"/>
              <a:t> </a:t>
            </a:r>
            <a:r>
              <a:rPr lang="en-US" err="1"/>
              <a:t>laoreet</a:t>
            </a:r>
            <a:r>
              <a:rPr lang="en-US"/>
              <a:t> </a:t>
            </a:r>
            <a:r>
              <a:rPr lang="en-US" err="1"/>
              <a:t>rutrum</a:t>
            </a:r>
            <a:r>
              <a:rPr lang="en-US"/>
              <a:t> </a:t>
            </a:r>
            <a:r>
              <a:rPr lang="en-US" err="1"/>
              <a:t>faucibus</a:t>
            </a:r>
            <a:r>
              <a:rPr lang="en-US"/>
              <a:t> dolor </a:t>
            </a:r>
            <a:r>
              <a:rPr lang="en-US" err="1"/>
              <a:t>auctor</a:t>
            </a:r>
            <a:r>
              <a:rPr lang="en-US"/>
              <a:t>. </a:t>
            </a:r>
            <a:r>
              <a:rPr lang="en-US" err="1"/>
              <a:t>Praesent</a:t>
            </a:r>
            <a:r>
              <a:rPr lang="en-US"/>
              <a:t> </a:t>
            </a:r>
            <a:r>
              <a:rPr lang="en-US" err="1"/>
              <a:t>commodo</a:t>
            </a:r>
            <a:r>
              <a:rPr lang="en-US"/>
              <a:t> cursus magna, </a:t>
            </a:r>
            <a:r>
              <a:rPr lang="en-US" err="1"/>
              <a:t>vel</a:t>
            </a:r>
            <a:r>
              <a:rPr lang="en-US"/>
              <a:t> </a:t>
            </a:r>
            <a:r>
              <a:rPr lang="en-US" err="1"/>
              <a:t>scelerisque</a:t>
            </a:r>
            <a:r>
              <a:rPr lang="en-US"/>
              <a:t> </a:t>
            </a:r>
            <a:r>
              <a:rPr lang="en-US" err="1"/>
              <a:t>nisl</a:t>
            </a:r>
            <a:r>
              <a:rPr lang="en-US"/>
              <a:t> </a:t>
            </a:r>
            <a:r>
              <a:rPr lang="en-US" err="1"/>
              <a:t>consectetur</a:t>
            </a:r>
            <a:r>
              <a:rPr lang="en-US"/>
              <a:t> et.</a:t>
            </a:r>
          </a:p>
        </p:txBody>
      </p:sp>
      <p:pic>
        <p:nvPicPr>
          <p:cNvPr id="8" name="Picture 7"/>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48641" y="5782559"/>
            <a:ext cx="1832169" cy="705600"/>
          </a:xfrm>
          <a:prstGeom prst="rect">
            <a:avLst/>
          </a:prstGeom>
        </p:spPr>
      </p:pic>
    </p:spTree>
    <p:extLst>
      <p:ext uri="{BB962C8B-B14F-4D97-AF65-F5344CB8AC3E}">
        <p14:creationId xmlns:p14="http://schemas.microsoft.com/office/powerpoint/2010/main" val="24620638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ed - pic lef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7010400" cy="6858000"/>
          </a:xfrm>
          <a:prstGeom prst="rect">
            <a:avLst/>
          </a:prstGeom>
        </p:spPr>
        <p:txBody>
          <a:bodyPr/>
          <a:lstStyle/>
          <a:p>
            <a:r>
              <a:rPr lang="en-US"/>
              <a:t>Click icon to add picture</a:t>
            </a:r>
          </a:p>
        </p:txBody>
      </p:sp>
      <p:sp>
        <p:nvSpPr>
          <p:cNvPr id="5" name="Text Placeholder 4"/>
          <p:cNvSpPr>
            <a:spLocks noGrp="1"/>
          </p:cNvSpPr>
          <p:nvPr>
            <p:ph type="body" sz="quarter" idx="12" hasCustomPrompt="1"/>
          </p:nvPr>
        </p:nvSpPr>
        <p:spPr>
          <a:xfrm>
            <a:off x="7315201" y="414339"/>
            <a:ext cx="4316540" cy="999935"/>
          </a:xfrm>
          <a:prstGeom prst="rect">
            <a:avLst/>
          </a:prstGeom>
          <a:noFill/>
        </p:spPr>
        <p:txBody>
          <a:bodyPr/>
          <a:lstStyle>
            <a:lvl1pPr marL="0" indent="0">
              <a:buNone/>
              <a:defRPr b="1" baseline="0">
                <a:solidFill>
                  <a:schemeClr val="bg1"/>
                </a:solidFill>
              </a:defRPr>
            </a:lvl1pPr>
          </a:lstStyle>
          <a:p>
            <a:pPr lvl="0"/>
            <a:r>
              <a:rPr lang="en-US"/>
              <a:t>TITLE GOES HERE IN UPPERCASE BOLD</a:t>
            </a:r>
          </a:p>
        </p:txBody>
      </p:sp>
      <p:sp>
        <p:nvSpPr>
          <p:cNvPr id="12" name="Text Placeholder 11"/>
          <p:cNvSpPr>
            <a:spLocks noGrp="1"/>
          </p:cNvSpPr>
          <p:nvPr>
            <p:ph type="body" sz="quarter" idx="13" hasCustomPrompt="1"/>
          </p:nvPr>
        </p:nvSpPr>
        <p:spPr>
          <a:xfrm>
            <a:off x="7315201" y="1584326"/>
            <a:ext cx="4316540" cy="3206751"/>
          </a:xfrm>
          <a:prstGeom prst="rect">
            <a:avLst/>
          </a:prstGeom>
        </p:spPr>
        <p:txBody>
          <a:bodyPr/>
          <a:lstStyle>
            <a:lvl1pPr marL="0" indent="0">
              <a:lnSpc>
                <a:spcPct val="100000"/>
              </a:lnSpc>
              <a:buFontTx/>
              <a:buNone/>
              <a:defRPr sz="2100">
                <a:solidFill>
                  <a:schemeClr val="bg1"/>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a:t>Cum </a:t>
            </a:r>
            <a:r>
              <a:rPr lang="en-US" err="1"/>
              <a:t>sociis</a:t>
            </a:r>
            <a:r>
              <a:rPr lang="en-US"/>
              <a:t> </a:t>
            </a:r>
            <a:r>
              <a:rPr lang="en-US" err="1"/>
              <a:t>natoque</a:t>
            </a:r>
            <a:r>
              <a:rPr lang="en-US"/>
              <a:t> </a:t>
            </a:r>
            <a:r>
              <a:rPr lang="en-US" err="1"/>
              <a:t>penatibus</a:t>
            </a:r>
            <a:r>
              <a:rPr lang="en-US"/>
              <a:t> et </a:t>
            </a:r>
            <a:r>
              <a:rPr lang="en-US" err="1"/>
              <a:t>magnis</a:t>
            </a:r>
            <a:r>
              <a:rPr lang="en-US"/>
              <a:t> dis parturient </a:t>
            </a:r>
            <a:r>
              <a:rPr lang="en-US" err="1"/>
              <a:t>montes</a:t>
            </a:r>
            <a:r>
              <a:rPr lang="en-US"/>
              <a:t>, </a:t>
            </a:r>
            <a:r>
              <a:rPr lang="en-US" err="1"/>
              <a:t>nascetur</a:t>
            </a:r>
            <a:r>
              <a:rPr lang="en-US"/>
              <a:t> </a:t>
            </a:r>
            <a:r>
              <a:rPr lang="en-US" err="1"/>
              <a:t>ridiculus</a:t>
            </a:r>
            <a:r>
              <a:rPr lang="en-US"/>
              <a:t> mus. </a:t>
            </a:r>
            <a:r>
              <a:rPr lang="en-US" err="1"/>
              <a:t>Sed</a:t>
            </a:r>
            <a:r>
              <a:rPr lang="en-US"/>
              <a:t> </a:t>
            </a:r>
            <a:r>
              <a:rPr lang="en-US" err="1"/>
              <a:t>posuere</a:t>
            </a:r>
            <a:r>
              <a:rPr lang="en-US"/>
              <a:t> </a:t>
            </a:r>
            <a:r>
              <a:rPr lang="en-US" err="1"/>
              <a:t>consectetur</a:t>
            </a:r>
            <a:r>
              <a:rPr lang="en-US"/>
              <a:t> </a:t>
            </a:r>
            <a:r>
              <a:rPr lang="en-US" err="1"/>
              <a:t>est</a:t>
            </a:r>
            <a:r>
              <a:rPr lang="en-US"/>
              <a:t> at </a:t>
            </a:r>
            <a:r>
              <a:rPr lang="en-US" err="1"/>
              <a:t>lobortis</a:t>
            </a:r>
            <a:r>
              <a:rPr lang="en-US"/>
              <a:t>. </a:t>
            </a:r>
            <a:r>
              <a:rPr lang="en-US" err="1"/>
              <a:t>Vivamus</a:t>
            </a:r>
            <a:r>
              <a:rPr lang="en-US"/>
              <a:t> </a:t>
            </a:r>
            <a:r>
              <a:rPr lang="en-US" err="1"/>
              <a:t>sagittis</a:t>
            </a:r>
            <a:r>
              <a:rPr lang="en-US"/>
              <a:t> lacus </a:t>
            </a:r>
            <a:r>
              <a:rPr lang="en-US" err="1"/>
              <a:t>vel</a:t>
            </a:r>
            <a:r>
              <a:rPr lang="en-US"/>
              <a:t> </a:t>
            </a:r>
            <a:r>
              <a:rPr lang="en-US" err="1"/>
              <a:t>augue</a:t>
            </a:r>
            <a:r>
              <a:rPr lang="en-US"/>
              <a:t> </a:t>
            </a:r>
            <a:r>
              <a:rPr lang="en-US" err="1"/>
              <a:t>laoreet</a:t>
            </a:r>
            <a:r>
              <a:rPr lang="en-US"/>
              <a:t> </a:t>
            </a:r>
            <a:r>
              <a:rPr lang="en-US" err="1"/>
              <a:t>rutrum</a:t>
            </a:r>
            <a:r>
              <a:rPr lang="en-US"/>
              <a:t> </a:t>
            </a:r>
            <a:r>
              <a:rPr lang="en-US" err="1"/>
              <a:t>faucibus</a:t>
            </a:r>
            <a:r>
              <a:rPr lang="en-US"/>
              <a:t> dolor </a:t>
            </a:r>
            <a:r>
              <a:rPr lang="en-US" err="1"/>
              <a:t>auctor</a:t>
            </a:r>
            <a:r>
              <a:rPr lang="en-US"/>
              <a:t>. </a:t>
            </a:r>
            <a:r>
              <a:rPr lang="en-US" err="1"/>
              <a:t>Praesent</a:t>
            </a:r>
            <a:r>
              <a:rPr lang="en-US"/>
              <a:t> </a:t>
            </a:r>
            <a:r>
              <a:rPr lang="en-US" err="1"/>
              <a:t>commodo</a:t>
            </a:r>
            <a:r>
              <a:rPr lang="en-US"/>
              <a:t> cursus magna, </a:t>
            </a:r>
            <a:r>
              <a:rPr lang="en-US" err="1"/>
              <a:t>vel</a:t>
            </a:r>
            <a:r>
              <a:rPr lang="en-US"/>
              <a:t> </a:t>
            </a:r>
            <a:r>
              <a:rPr lang="en-US" err="1"/>
              <a:t>scelerisque</a:t>
            </a:r>
            <a:r>
              <a:rPr lang="en-US"/>
              <a:t> </a:t>
            </a:r>
            <a:r>
              <a:rPr lang="en-US" err="1"/>
              <a:t>nisl</a:t>
            </a:r>
            <a:r>
              <a:rPr lang="en-US"/>
              <a:t> </a:t>
            </a:r>
            <a:r>
              <a:rPr lang="en-US" err="1"/>
              <a:t>consectetur</a:t>
            </a:r>
            <a:r>
              <a:rPr lang="en-US"/>
              <a:t> et.</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01417" y="5768913"/>
            <a:ext cx="1830323" cy="704889"/>
          </a:xfrm>
          <a:prstGeom prst="rect">
            <a:avLst/>
          </a:prstGeom>
        </p:spPr>
      </p:pic>
    </p:spTree>
    <p:extLst>
      <p:ext uri="{BB962C8B-B14F-4D97-AF65-F5344CB8AC3E}">
        <p14:creationId xmlns:p14="http://schemas.microsoft.com/office/powerpoint/2010/main" val="15421462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ed - chart left">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7315200" y="414339"/>
            <a:ext cx="4328160" cy="999935"/>
          </a:xfrm>
          <a:prstGeom prst="rect">
            <a:avLst/>
          </a:prstGeom>
          <a:noFill/>
        </p:spPr>
        <p:txBody>
          <a:bodyPr/>
          <a:lstStyle>
            <a:lvl1pPr marL="0" indent="0">
              <a:buNone/>
              <a:defRPr b="1" baseline="0">
                <a:solidFill>
                  <a:schemeClr val="bg1"/>
                </a:solidFill>
              </a:defRPr>
            </a:lvl1pPr>
          </a:lstStyle>
          <a:p>
            <a:pPr lvl="0"/>
            <a:r>
              <a:rPr lang="en-US"/>
              <a:t>TITLE GOES HERE IN UPPERCASE BOLD</a:t>
            </a:r>
          </a:p>
        </p:txBody>
      </p:sp>
      <p:sp>
        <p:nvSpPr>
          <p:cNvPr id="12" name="Text Placeholder 11"/>
          <p:cNvSpPr>
            <a:spLocks noGrp="1"/>
          </p:cNvSpPr>
          <p:nvPr>
            <p:ph type="body" sz="quarter" idx="13" hasCustomPrompt="1"/>
          </p:nvPr>
        </p:nvSpPr>
        <p:spPr>
          <a:xfrm>
            <a:off x="7315200" y="1584326"/>
            <a:ext cx="4328160" cy="3206751"/>
          </a:xfrm>
          <a:prstGeom prst="rect">
            <a:avLst/>
          </a:prstGeom>
        </p:spPr>
        <p:txBody>
          <a:bodyPr/>
          <a:lstStyle>
            <a:lvl1pPr marL="0" indent="0">
              <a:lnSpc>
                <a:spcPct val="100000"/>
              </a:lnSpc>
              <a:buFontTx/>
              <a:buNone/>
              <a:defRPr sz="2100">
                <a:solidFill>
                  <a:schemeClr val="bg1"/>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a:t>Cum </a:t>
            </a:r>
            <a:r>
              <a:rPr lang="en-US" err="1"/>
              <a:t>sociis</a:t>
            </a:r>
            <a:r>
              <a:rPr lang="en-US"/>
              <a:t> </a:t>
            </a:r>
            <a:r>
              <a:rPr lang="en-US" err="1"/>
              <a:t>natoque</a:t>
            </a:r>
            <a:r>
              <a:rPr lang="en-US"/>
              <a:t> </a:t>
            </a:r>
            <a:r>
              <a:rPr lang="en-US" err="1"/>
              <a:t>penatibus</a:t>
            </a:r>
            <a:r>
              <a:rPr lang="en-US"/>
              <a:t> et </a:t>
            </a:r>
            <a:r>
              <a:rPr lang="en-US" err="1"/>
              <a:t>magnis</a:t>
            </a:r>
            <a:r>
              <a:rPr lang="en-US"/>
              <a:t> dis parturient </a:t>
            </a:r>
            <a:r>
              <a:rPr lang="en-US" err="1"/>
              <a:t>montes</a:t>
            </a:r>
            <a:r>
              <a:rPr lang="en-US"/>
              <a:t>, </a:t>
            </a:r>
            <a:r>
              <a:rPr lang="en-US" err="1"/>
              <a:t>nascetur</a:t>
            </a:r>
            <a:r>
              <a:rPr lang="en-US"/>
              <a:t> </a:t>
            </a:r>
            <a:r>
              <a:rPr lang="en-US" err="1"/>
              <a:t>ridiculus</a:t>
            </a:r>
            <a:r>
              <a:rPr lang="en-US"/>
              <a:t> mus. </a:t>
            </a:r>
            <a:r>
              <a:rPr lang="en-US" err="1"/>
              <a:t>Sed</a:t>
            </a:r>
            <a:r>
              <a:rPr lang="en-US"/>
              <a:t> </a:t>
            </a:r>
            <a:r>
              <a:rPr lang="en-US" err="1"/>
              <a:t>posuere</a:t>
            </a:r>
            <a:r>
              <a:rPr lang="en-US"/>
              <a:t> </a:t>
            </a:r>
            <a:r>
              <a:rPr lang="en-US" err="1"/>
              <a:t>consectetur</a:t>
            </a:r>
            <a:r>
              <a:rPr lang="en-US"/>
              <a:t> </a:t>
            </a:r>
            <a:r>
              <a:rPr lang="en-US" err="1"/>
              <a:t>est</a:t>
            </a:r>
            <a:r>
              <a:rPr lang="en-US"/>
              <a:t> at </a:t>
            </a:r>
            <a:r>
              <a:rPr lang="en-US" err="1"/>
              <a:t>lobortis</a:t>
            </a:r>
            <a:r>
              <a:rPr lang="en-US"/>
              <a:t>. </a:t>
            </a:r>
            <a:r>
              <a:rPr lang="en-US" err="1"/>
              <a:t>Vivamus</a:t>
            </a:r>
            <a:r>
              <a:rPr lang="en-US"/>
              <a:t> </a:t>
            </a:r>
            <a:r>
              <a:rPr lang="en-US" err="1"/>
              <a:t>sagittis</a:t>
            </a:r>
            <a:r>
              <a:rPr lang="en-US"/>
              <a:t> lacus </a:t>
            </a:r>
            <a:r>
              <a:rPr lang="en-US" err="1"/>
              <a:t>vel</a:t>
            </a:r>
            <a:r>
              <a:rPr lang="en-US"/>
              <a:t> </a:t>
            </a:r>
            <a:r>
              <a:rPr lang="en-US" err="1"/>
              <a:t>augue</a:t>
            </a:r>
            <a:r>
              <a:rPr lang="en-US"/>
              <a:t> </a:t>
            </a:r>
            <a:r>
              <a:rPr lang="en-US" err="1"/>
              <a:t>laoreet</a:t>
            </a:r>
            <a:r>
              <a:rPr lang="en-US"/>
              <a:t> </a:t>
            </a:r>
            <a:r>
              <a:rPr lang="en-US" err="1"/>
              <a:t>rutrum</a:t>
            </a:r>
            <a:r>
              <a:rPr lang="en-US"/>
              <a:t> </a:t>
            </a:r>
            <a:r>
              <a:rPr lang="en-US" err="1"/>
              <a:t>faucibus</a:t>
            </a:r>
            <a:r>
              <a:rPr lang="en-US"/>
              <a:t> dolor </a:t>
            </a:r>
            <a:r>
              <a:rPr lang="en-US" err="1"/>
              <a:t>auctor</a:t>
            </a:r>
            <a:r>
              <a:rPr lang="en-US"/>
              <a:t>. </a:t>
            </a:r>
            <a:r>
              <a:rPr lang="en-US" err="1"/>
              <a:t>Praesent</a:t>
            </a:r>
            <a:r>
              <a:rPr lang="en-US"/>
              <a:t> </a:t>
            </a:r>
            <a:r>
              <a:rPr lang="en-US" err="1"/>
              <a:t>commodo</a:t>
            </a:r>
            <a:r>
              <a:rPr lang="en-US"/>
              <a:t> cursus magna, </a:t>
            </a:r>
            <a:r>
              <a:rPr lang="en-US" err="1"/>
              <a:t>vel</a:t>
            </a:r>
            <a:r>
              <a:rPr lang="en-US"/>
              <a:t> </a:t>
            </a:r>
            <a:r>
              <a:rPr lang="en-US" err="1"/>
              <a:t>scelerisque</a:t>
            </a:r>
            <a:r>
              <a:rPr lang="en-US"/>
              <a:t> </a:t>
            </a:r>
            <a:r>
              <a:rPr lang="en-US" err="1"/>
              <a:t>nisl</a:t>
            </a:r>
            <a:r>
              <a:rPr lang="en-US"/>
              <a:t> </a:t>
            </a:r>
            <a:r>
              <a:rPr lang="en-US" err="1"/>
              <a:t>consectetur</a:t>
            </a:r>
            <a:r>
              <a:rPr lang="en-US"/>
              <a:t> et.</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13037" y="5768913"/>
            <a:ext cx="1830323" cy="704889"/>
          </a:xfrm>
          <a:prstGeom prst="rect">
            <a:avLst/>
          </a:prstGeom>
        </p:spPr>
      </p:pic>
      <p:sp>
        <p:nvSpPr>
          <p:cNvPr id="7" name="Chart Placeholder 3"/>
          <p:cNvSpPr>
            <a:spLocks noGrp="1"/>
          </p:cNvSpPr>
          <p:nvPr>
            <p:ph type="chart" sz="quarter" idx="14"/>
          </p:nvPr>
        </p:nvSpPr>
        <p:spPr>
          <a:xfrm>
            <a:off x="0" y="0"/>
            <a:ext cx="7010400" cy="6858000"/>
          </a:xfrm>
          <a:prstGeom prst="rect">
            <a:avLst/>
          </a:prstGeom>
        </p:spPr>
        <p:txBody>
          <a:bodyPr/>
          <a:lstStyle/>
          <a:p>
            <a:r>
              <a:rPr lang="en-US"/>
              <a:t>Click icon to add chart</a:t>
            </a:r>
          </a:p>
        </p:txBody>
      </p:sp>
    </p:spTree>
    <p:extLst>
      <p:ext uri="{BB962C8B-B14F-4D97-AF65-F5344CB8AC3E}">
        <p14:creationId xmlns:p14="http://schemas.microsoft.com/office/powerpoint/2010/main" val="8353362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d - pic righ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5181600" y="0"/>
            <a:ext cx="7010400" cy="6858000"/>
          </a:xfrm>
          <a:prstGeom prst="rect">
            <a:avLst/>
          </a:prstGeom>
        </p:spPr>
        <p:txBody>
          <a:bodyPr/>
          <a:lstStyle/>
          <a:p>
            <a:r>
              <a:rPr lang="en-US"/>
              <a:t>Click icon to add picture</a:t>
            </a:r>
          </a:p>
        </p:txBody>
      </p:sp>
      <p:sp>
        <p:nvSpPr>
          <p:cNvPr id="5" name="Text Placeholder 4"/>
          <p:cNvSpPr>
            <a:spLocks noGrp="1"/>
          </p:cNvSpPr>
          <p:nvPr>
            <p:ph type="body" sz="quarter" idx="12" hasCustomPrompt="1"/>
          </p:nvPr>
        </p:nvSpPr>
        <p:spPr>
          <a:xfrm>
            <a:off x="560833" y="414339"/>
            <a:ext cx="4340924" cy="999935"/>
          </a:xfrm>
          <a:prstGeom prst="rect">
            <a:avLst/>
          </a:prstGeom>
        </p:spPr>
        <p:txBody>
          <a:bodyPr/>
          <a:lstStyle>
            <a:lvl1pPr marL="0" indent="0">
              <a:buNone/>
              <a:defRPr b="1" baseline="0">
                <a:solidFill>
                  <a:schemeClr val="bg1"/>
                </a:solidFill>
              </a:defRPr>
            </a:lvl1pPr>
          </a:lstStyle>
          <a:p>
            <a:pPr lvl="0"/>
            <a:r>
              <a:rPr lang="en-US"/>
              <a:t>TITLE GOES HERE IN UPPERCASE BOLD</a:t>
            </a:r>
          </a:p>
        </p:txBody>
      </p:sp>
      <p:sp>
        <p:nvSpPr>
          <p:cNvPr id="12" name="Text Placeholder 11"/>
          <p:cNvSpPr>
            <a:spLocks noGrp="1"/>
          </p:cNvSpPr>
          <p:nvPr>
            <p:ph type="body" sz="quarter" idx="13" hasCustomPrompt="1"/>
          </p:nvPr>
        </p:nvSpPr>
        <p:spPr>
          <a:xfrm>
            <a:off x="560833" y="1584326"/>
            <a:ext cx="4340924" cy="3206751"/>
          </a:xfrm>
          <a:prstGeom prst="rect">
            <a:avLst/>
          </a:prstGeom>
        </p:spPr>
        <p:txBody>
          <a:bodyPr/>
          <a:lstStyle>
            <a:lvl1pPr marL="0" indent="0">
              <a:lnSpc>
                <a:spcPct val="100000"/>
              </a:lnSpc>
              <a:buFontTx/>
              <a:buNone/>
              <a:defRPr sz="2100">
                <a:solidFill>
                  <a:schemeClr val="bg1"/>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a:t>Cum </a:t>
            </a:r>
            <a:r>
              <a:rPr lang="en-US" err="1"/>
              <a:t>sociis</a:t>
            </a:r>
            <a:r>
              <a:rPr lang="en-US"/>
              <a:t> </a:t>
            </a:r>
            <a:r>
              <a:rPr lang="en-US" err="1"/>
              <a:t>natoque</a:t>
            </a:r>
            <a:r>
              <a:rPr lang="en-US"/>
              <a:t> </a:t>
            </a:r>
            <a:r>
              <a:rPr lang="en-US" err="1"/>
              <a:t>penatibus</a:t>
            </a:r>
            <a:r>
              <a:rPr lang="en-US"/>
              <a:t> et </a:t>
            </a:r>
            <a:r>
              <a:rPr lang="en-US" err="1"/>
              <a:t>magnis</a:t>
            </a:r>
            <a:r>
              <a:rPr lang="en-US"/>
              <a:t> dis parturient </a:t>
            </a:r>
            <a:r>
              <a:rPr lang="en-US" err="1"/>
              <a:t>montes</a:t>
            </a:r>
            <a:r>
              <a:rPr lang="en-US"/>
              <a:t>, </a:t>
            </a:r>
            <a:r>
              <a:rPr lang="en-US" err="1"/>
              <a:t>nascetur</a:t>
            </a:r>
            <a:r>
              <a:rPr lang="en-US"/>
              <a:t> </a:t>
            </a:r>
            <a:r>
              <a:rPr lang="en-US" err="1"/>
              <a:t>ridiculus</a:t>
            </a:r>
            <a:r>
              <a:rPr lang="en-US"/>
              <a:t> mus. </a:t>
            </a:r>
            <a:r>
              <a:rPr lang="en-US" err="1"/>
              <a:t>Sed</a:t>
            </a:r>
            <a:r>
              <a:rPr lang="en-US"/>
              <a:t> </a:t>
            </a:r>
            <a:r>
              <a:rPr lang="en-US" err="1"/>
              <a:t>posuere</a:t>
            </a:r>
            <a:r>
              <a:rPr lang="en-US"/>
              <a:t> </a:t>
            </a:r>
            <a:r>
              <a:rPr lang="en-US" err="1"/>
              <a:t>consectetur</a:t>
            </a:r>
            <a:r>
              <a:rPr lang="en-US"/>
              <a:t> </a:t>
            </a:r>
            <a:r>
              <a:rPr lang="en-US" err="1"/>
              <a:t>est</a:t>
            </a:r>
            <a:r>
              <a:rPr lang="en-US"/>
              <a:t> at </a:t>
            </a:r>
            <a:r>
              <a:rPr lang="en-US" err="1"/>
              <a:t>lobortis</a:t>
            </a:r>
            <a:r>
              <a:rPr lang="en-US"/>
              <a:t>. </a:t>
            </a:r>
            <a:r>
              <a:rPr lang="en-US" err="1"/>
              <a:t>Vivamus</a:t>
            </a:r>
            <a:r>
              <a:rPr lang="en-US"/>
              <a:t> </a:t>
            </a:r>
            <a:r>
              <a:rPr lang="en-US" err="1"/>
              <a:t>sagittis</a:t>
            </a:r>
            <a:r>
              <a:rPr lang="en-US"/>
              <a:t> lacus </a:t>
            </a:r>
            <a:r>
              <a:rPr lang="en-US" err="1"/>
              <a:t>vel</a:t>
            </a:r>
            <a:r>
              <a:rPr lang="en-US"/>
              <a:t> </a:t>
            </a:r>
            <a:r>
              <a:rPr lang="en-US" err="1"/>
              <a:t>augue</a:t>
            </a:r>
            <a:r>
              <a:rPr lang="en-US"/>
              <a:t> </a:t>
            </a:r>
            <a:r>
              <a:rPr lang="en-US" err="1"/>
              <a:t>laoreet</a:t>
            </a:r>
            <a:r>
              <a:rPr lang="en-US"/>
              <a:t> </a:t>
            </a:r>
            <a:r>
              <a:rPr lang="en-US" err="1"/>
              <a:t>rutrum</a:t>
            </a:r>
            <a:r>
              <a:rPr lang="en-US"/>
              <a:t> </a:t>
            </a:r>
            <a:r>
              <a:rPr lang="en-US" err="1"/>
              <a:t>faucibus</a:t>
            </a:r>
            <a:r>
              <a:rPr lang="en-US"/>
              <a:t> dolor </a:t>
            </a:r>
            <a:r>
              <a:rPr lang="en-US" err="1"/>
              <a:t>auctor</a:t>
            </a:r>
            <a:r>
              <a:rPr lang="en-US"/>
              <a:t>. </a:t>
            </a:r>
            <a:r>
              <a:rPr lang="en-US" err="1"/>
              <a:t>Praesent</a:t>
            </a:r>
            <a:r>
              <a:rPr lang="en-US"/>
              <a:t> </a:t>
            </a:r>
            <a:r>
              <a:rPr lang="en-US" err="1"/>
              <a:t>commodo</a:t>
            </a:r>
            <a:r>
              <a:rPr lang="en-US"/>
              <a:t> cursus magna, </a:t>
            </a:r>
            <a:r>
              <a:rPr lang="en-US" err="1"/>
              <a:t>vel</a:t>
            </a:r>
            <a:r>
              <a:rPr lang="en-US"/>
              <a:t> </a:t>
            </a:r>
            <a:r>
              <a:rPr lang="en-US" err="1"/>
              <a:t>scelerisque</a:t>
            </a:r>
            <a:r>
              <a:rPr lang="en-US"/>
              <a:t> </a:t>
            </a:r>
            <a:r>
              <a:rPr lang="en-US" err="1"/>
              <a:t>nisl</a:t>
            </a:r>
            <a:r>
              <a:rPr lang="en-US"/>
              <a:t> </a:t>
            </a:r>
            <a:r>
              <a:rPr lang="en-US" err="1"/>
              <a:t>consectetur</a:t>
            </a:r>
            <a:r>
              <a:rPr lang="en-US"/>
              <a:t> et.</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0832" y="5768913"/>
            <a:ext cx="1830323" cy="704889"/>
          </a:xfrm>
          <a:prstGeom prst="rect">
            <a:avLst/>
          </a:prstGeom>
        </p:spPr>
      </p:pic>
    </p:spTree>
    <p:extLst>
      <p:ext uri="{BB962C8B-B14F-4D97-AF65-F5344CB8AC3E}">
        <p14:creationId xmlns:p14="http://schemas.microsoft.com/office/powerpoint/2010/main" val="922217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ed - pic narrow righ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7010400" y="0"/>
            <a:ext cx="5181600" cy="6858000"/>
          </a:xfrm>
          <a:prstGeom prst="rect">
            <a:avLst/>
          </a:prstGeom>
        </p:spPr>
        <p:txBody>
          <a:bodyPr/>
          <a:lstStyle/>
          <a:p>
            <a:r>
              <a:rPr lang="en-US"/>
              <a:t>Click icon to add picture</a:t>
            </a:r>
          </a:p>
        </p:txBody>
      </p:sp>
      <p:sp>
        <p:nvSpPr>
          <p:cNvPr id="4" name="Text Placeholder 4"/>
          <p:cNvSpPr>
            <a:spLocks noGrp="1"/>
          </p:cNvSpPr>
          <p:nvPr>
            <p:ph type="body" sz="quarter" idx="12" hasCustomPrompt="1"/>
          </p:nvPr>
        </p:nvSpPr>
        <p:spPr>
          <a:xfrm>
            <a:off x="548640" y="962979"/>
            <a:ext cx="5596128" cy="999935"/>
          </a:xfrm>
          <a:prstGeom prst="rect">
            <a:avLst/>
          </a:prstGeom>
        </p:spPr>
        <p:txBody>
          <a:bodyPr/>
          <a:lstStyle>
            <a:lvl1pPr marL="0" indent="0">
              <a:buNone/>
              <a:defRPr sz="3600" b="1" baseline="0">
                <a:solidFill>
                  <a:schemeClr val="bg1"/>
                </a:solidFill>
              </a:defRPr>
            </a:lvl1pPr>
          </a:lstStyle>
          <a:p>
            <a:pPr lvl="0"/>
            <a:r>
              <a:rPr lang="en-US"/>
              <a:t>TITLE GOES HERE IN UPPERCASE BOLD</a:t>
            </a:r>
          </a:p>
        </p:txBody>
      </p:sp>
      <p:sp>
        <p:nvSpPr>
          <p:cNvPr id="5" name="Text Placeholder 11"/>
          <p:cNvSpPr>
            <a:spLocks noGrp="1"/>
          </p:cNvSpPr>
          <p:nvPr>
            <p:ph type="body" sz="quarter" idx="13" hasCustomPrompt="1"/>
          </p:nvPr>
        </p:nvSpPr>
        <p:spPr>
          <a:xfrm>
            <a:off x="548640" y="2282434"/>
            <a:ext cx="5596128" cy="3206751"/>
          </a:xfrm>
          <a:prstGeom prst="rect">
            <a:avLst/>
          </a:prstGeom>
        </p:spPr>
        <p:txBody>
          <a:bodyPr/>
          <a:lstStyle>
            <a:lvl1pPr marL="0" indent="0">
              <a:lnSpc>
                <a:spcPct val="100000"/>
              </a:lnSpc>
              <a:buFontTx/>
              <a:buNone/>
              <a:defRPr sz="2100">
                <a:solidFill>
                  <a:schemeClr val="bg1"/>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a:t>Cum </a:t>
            </a:r>
            <a:r>
              <a:rPr lang="en-US" err="1"/>
              <a:t>sociis</a:t>
            </a:r>
            <a:r>
              <a:rPr lang="en-US"/>
              <a:t> </a:t>
            </a:r>
            <a:r>
              <a:rPr lang="en-US" err="1"/>
              <a:t>natoque</a:t>
            </a:r>
            <a:r>
              <a:rPr lang="en-US"/>
              <a:t> </a:t>
            </a:r>
            <a:r>
              <a:rPr lang="en-US" err="1"/>
              <a:t>penatibus</a:t>
            </a:r>
            <a:r>
              <a:rPr lang="en-US"/>
              <a:t> et </a:t>
            </a:r>
            <a:r>
              <a:rPr lang="en-US" err="1"/>
              <a:t>magnis</a:t>
            </a:r>
            <a:r>
              <a:rPr lang="en-US"/>
              <a:t> dis parturient </a:t>
            </a:r>
            <a:r>
              <a:rPr lang="en-US" err="1"/>
              <a:t>montes</a:t>
            </a:r>
            <a:r>
              <a:rPr lang="en-US"/>
              <a:t>, </a:t>
            </a:r>
            <a:r>
              <a:rPr lang="en-US" err="1"/>
              <a:t>nascetur</a:t>
            </a:r>
            <a:r>
              <a:rPr lang="en-US"/>
              <a:t> </a:t>
            </a:r>
            <a:r>
              <a:rPr lang="en-US" err="1"/>
              <a:t>ridiculus</a:t>
            </a:r>
            <a:r>
              <a:rPr lang="en-US"/>
              <a:t> mus. </a:t>
            </a:r>
            <a:r>
              <a:rPr lang="en-US" err="1"/>
              <a:t>Sed</a:t>
            </a:r>
            <a:r>
              <a:rPr lang="en-US"/>
              <a:t> </a:t>
            </a:r>
            <a:r>
              <a:rPr lang="en-US" err="1"/>
              <a:t>posuere</a:t>
            </a:r>
            <a:r>
              <a:rPr lang="en-US"/>
              <a:t> </a:t>
            </a:r>
            <a:r>
              <a:rPr lang="en-US" err="1"/>
              <a:t>consectetur</a:t>
            </a:r>
            <a:r>
              <a:rPr lang="en-US"/>
              <a:t> </a:t>
            </a:r>
            <a:r>
              <a:rPr lang="en-US" err="1"/>
              <a:t>est</a:t>
            </a:r>
            <a:r>
              <a:rPr lang="en-US"/>
              <a:t> at </a:t>
            </a:r>
            <a:r>
              <a:rPr lang="en-US" err="1"/>
              <a:t>lobortis</a:t>
            </a:r>
            <a:r>
              <a:rPr lang="en-US"/>
              <a:t>. </a:t>
            </a:r>
            <a:r>
              <a:rPr lang="en-US" err="1"/>
              <a:t>Vivamus</a:t>
            </a:r>
            <a:r>
              <a:rPr lang="en-US"/>
              <a:t> </a:t>
            </a:r>
            <a:r>
              <a:rPr lang="en-US" err="1"/>
              <a:t>sagittis</a:t>
            </a:r>
            <a:r>
              <a:rPr lang="en-US"/>
              <a:t> lacus </a:t>
            </a:r>
            <a:r>
              <a:rPr lang="en-US" err="1"/>
              <a:t>vel</a:t>
            </a:r>
            <a:r>
              <a:rPr lang="en-US"/>
              <a:t> </a:t>
            </a:r>
            <a:r>
              <a:rPr lang="en-US" err="1"/>
              <a:t>augue</a:t>
            </a:r>
            <a:r>
              <a:rPr lang="en-US"/>
              <a:t> </a:t>
            </a:r>
            <a:r>
              <a:rPr lang="en-US" err="1"/>
              <a:t>laoreet</a:t>
            </a:r>
            <a:r>
              <a:rPr lang="en-US"/>
              <a:t> </a:t>
            </a:r>
            <a:r>
              <a:rPr lang="en-US" err="1"/>
              <a:t>rutrum</a:t>
            </a:r>
            <a:r>
              <a:rPr lang="en-US"/>
              <a:t> </a:t>
            </a:r>
            <a:r>
              <a:rPr lang="en-US" err="1"/>
              <a:t>faucibus</a:t>
            </a:r>
            <a:r>
              <a:rPr lang="en-US"/>
              <a:t> dolor </a:t>
            </a:r>
            <a:r>
              <a:rPr lang="en-US" err="1"/>
              <a:t>auctor</a:t>
            </a:r>
            <a:r>
              <a:rPr lang="en-US"/>
              <a:t>. </a:t>
            </a:r>
            <a:r>
              <a:rPr lang="en-US" err="1"/>
              <a:t>Praesent</a:t>
            </a:r>
            <a:r>
              <a:rPr lang="en-US"/>
              <a:t> </a:t>
            </a:r>
            <a:r>
              <a:rPr lang="en-US" err="1"/>
              <a:t>commodo</a:t>
            </a:r>
            <a:r>
              <a:rPr lang="en-US"/>
              <a:t> cursus magna, </a:t>
            </a:r>
            <a:r>
              <a:rPr lang="en-US" err="1"/>
              <a:t>vel</a:t>
            </a:r>
            <a:r>
              <a:rPr lang="en-US"/>
              <a:t> </a:t>
            </a:r>
            <a:r>
              <a:rPr lang="en-US" err="1"/>
              <a:t>scelerisque</a:t>
            </a:r>
            <a:r>
              <a:rPr lang="en-US"/>
              <a:t> </a:t>
            </a:r>
            <a:r>
              <a:rPr lang="en-US" err="1"/>
              <a:t>nisl</a:t>
            </a:r>
            <a:r>
              <a:rPr lang="en-US"/>
              <a:t> </a:t>
            </a:r>
            <a:r>
              <a:rPr lang="en-US" err="1"/>
              <a:t>consectetur</a:t>
            </a:r>
            <a:r>
              <a:rPr lang="en-US"/>
              <a:t> et.</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640" y="5768913"/>
            <a:ext cx="1830323" cy="704889"/>
          </a:xfrm>
          <a:prstGeom prst="rect">
            <a:avLst/>
          </a:prstGeom>
        </p:spPr>
      </p:pic>
    </p:spTree>
    <p:extLst>
      <p:ext uri="{BB962C8B-B14F-4D97-AF65-F5344CB8AC3E}">
        <p14:creationId xmlns:p14="http://schemas.microsoft.com/office/powerpoint/2010/main" val="5016686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ed - text">
    <p:spTree>
      <p:nvGrpSpPr>
        <p:cNvPr id="1" name=""/>
        <p:cNvGrpSpPr/>
        <p:nvPr/>
      </p:nvGrpSpPr>
      <p:grpSpPr>
        <a:xfrm>
          <a:off x="0" y="0"/>
          <a:ext cx="0" cy="0"/>
          <a:chOff x="0" y="0"/>
          <a:chExt cx="0" cy="0"/>
        </a:xfrm>
      </p:grpSpPr>
      <p:sp>
        <p:nvSpPr>
          <p:cNvPr id="4" name="Text Placeholder 4"/>
          <p:cNvSpPr>
            <a:spLocks noGrp="1"/>
          </p:cNvSpPr>
          <p:nvPr>
            <p:ph type="body" sz="quarter" idx="12" hasCustomPrompt="1"/>
          </p:nvPr>
        </p:nvSpPr>
        <p:spPr>
          <a:xfrm>
            <a:off x="548640" y="1609155"/>
            <a:ext cx="6851904" cy="1402269"/>
          </a:xfrm>
          <a:prstGeom prst="rect">
            <a:avLst/>
          </a:prstGeom>
        </p:spPr>
        <p:txBody>
          <a:bodyPr/>
          <a:lstStyle>
            <a:lvl1pPr marL="0" indent="0">
              <a:buNone/>
              <a:defRPr sz="4800" b="1" baseline="0">
                <a:solidFill>
                  <a:schemeClr val="bg1"/>
                </a:solidFill>
              </a:defRPr>
            </a:lvl1pPr>
          </a:lstStyle>
          <a:p>
            <a:pPr lvl="0"/>
            <a:r>
              <a:rPr lang="en-US"/>
              <a:t>TITLE GOES HERE IN UPPERCASE BOLD</a:t>
            </a:r>
          </a:p>
        </p:txBody>
      </p:sp>
      <p:sp>
        <p:nvSpPr>
          <p:cNvPr id="5" name="Text Placeholder 11"/>
          <p:cNvSpPr>
            <a:spLocks noGrp="1"/>
          </p:cNvSpPr>
          <p:nvPr>
            <p:ph type="body" sz="quarter" idx="13" hasCustomPrompt="1"/>
          </p:nvPr>
        </p:nvSpPr>
        <p:spPr>
          <a:xfrm>
            <a:off x="548640" y="3281410"/>
            <a:ext cx="6851904" cy="1827039"/>
          </a:xfrm>
          <a:prstGeom prst="rect">
            <a:avLst/>
          </a:prstGeom>
        </p:spPr>
        <p:txBody>
          <a:bodyPr/>
          <a:lstStyle>
            <a:lvl1pPr marL="342891" indent="-342891">
              <a:lnSpc>
                <a:spcPct val="100000"/>
              </a:lnSpc>
              <a:buFont typeface="Arial" charset="0"/>
              <a:buChar char="•"/>
              <a:defRPr sz="2100">
                <a:solidFill>
                  <a:schemeClr val="bg1"/>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a:t>Cum </a:t>
            </a:r>
            <a:r>
              <a:rPr lang="en-US" err="1"/>
              <a:t>sociis</a:t>
            </a:r>
            <a:r>
              <a:rPr lang="en-US"/>
              <a:t> </a:t>
            </a:r>
            <a:r>
              <a:rPr lang="en-US" err="1"/>
              <a:t>natoque</a:t>
            </a:r>
            <a:r>
              <a:rPr lang="en-US"/>
              <a:t> </a:t>
            </a:r>
            <a:r>
              <a:rPr lang="en-US" err="1"/>
              <a:t>penatibus</a:t>
            </a:r>
            <a:r>
              <a:rPr lang="en-US"/>
              <a:t> </a:t>
            </a:r>
          </a:p>
          <a:p>
            <a:pPr lvl="0"/>
            <a:r>
              <a:rPr lang="en-US" err="1"/>
              <a:t>Magnis</a:t>
            </a:r>
            <a:r>
              <a:rPr lang="en-US"/>
              <a:t> dis parturient </a:t>
            </a:r>
            <a:r>
              <a:rPr lang="en-US" err="1"/>
              <a:t>montes</a:t>
            </a:r>
            <a:endParaRPr lang="en-US"/>
          </a:p>
          <a:p>
            <a:pPr lvl="0"/>
            <a:r>
              <a:rPr lang="en-US" err="1"/>
              <a:t>Vivamus</a:t>
            </a:r>
            <a:r>
              <a:rPr lang="en-US"/>
              <a:t> </a:t>
            </a:r>
            <a:r>
              <a:rPr lang="en-US" err="1"/>
              <a:t>sagittis</a:t>
            </a:r>
            <a:r>
              <a:rPr lang="en-US"/>
              <a:t> lacus </a:t>
            </a:r>
            <a:r>
              <a:rPr lang="en-US" err="1"/>
              <a:t>vel</a:t>
            </a:r>
            <a:r>
              <a:rPr lang="en-US"/>
              <a:t> </a:t>
            </a:r>
            <a:r>
              <a:rPr lang="en-US" err="1"/>
              <a:t>augue</a:t>
            </a:r>
            <a:r>
              <a:rPr lang="en-US"/>
              <a:t> </a:t>
            </a:r>
            <a:r>
              <a:rPr lang="en-US" err="1"/>
              <a:t>laoreet</a:t>
            </a:r>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88653" y="5768913"/>
            <a:ext cx="1830323" cy="704889"/>
          </a:xfrm>
          <a:prstGeom prst="rect">
            <a:avLst/>
          </a:prstGeom>
        </p:spPr>
      </p:pic>
    </p:spTree>
    <p:extLst>
      <p:ext uri="{BB962C8B-B14F-4D97-AF65-F5344CB8AC3E}">
        <p14:creationId xmlns:p14="http://schemas.microsoft.com/office/powerpoint/2010/main" val="3908399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7"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8653" y="5768913"/>
            <a:ext cx="1830323" cy="704889"/>
          </a:xfrm>
          <a:prstGeom prst="rect">
            <a:avLst/>
          </a:prstGeom>
        </p:spPr>
      </p:pic>
      <p:sp>
        <p:nvSpPr>
          <p:cNvPr id="9" name="Text Placeholder 4"/>
          <p:cNvSpPr>
            <a:spLocks noGrp="1"/>
          </p:cNvSpPr>
          <p:nvPr>
            <p:ph type="body" sz="quarter" idx="12" hasCustomPrompt="1"/>
          </p:nvPr>
        </p:nvSpPr>
        <p:spPr>
          <a:xfrm>
            <a:off x="548640" y="536260"/>
            <a:ext cx="5596128" cy="463485"/>
          </a:xfrm>
          <a:prstGeom prst="rect">
            <a:avLst/>
          </a:prstGeom>
        </p:spPr>
        <p:txBody>
          <a:bodyPr/>
          <a:lstStyle>
            <a:lvl1pPr marL="0" indent="0">
              <a:buNone/>
              <a:defRPr sz="2400" b="1" baseline="0">
                <a:solidFill>
                  <a:schemeClr val="bg1"/>
                </a:solidFill>
              </a:defRPr>
            </a:lvl1pPr>
          </a:lstStyle>
          <a:p>
            <a:pPr lvl="0"/>
            <a:r>
              <a:rPr lang="en-US"/>
              <a:t>TITLE GOES HERE</a:t>
            </a:r>
          </a:p>
        </p:txBody>
      </p:sp>
      <p:sp>
        <p:nvSpPr>
          <p:cNvPr id="11" name="Table Placeholder 10"/>
          <p:cNvSpPr>
            <a:spLocks noGrp="1"/>
          </p:cNvSpPr>
          <p:nvPr>
            <p:ph type="tbl" sz="quarter" idx="13"/>
          </p:nvPr>
        </p:nvSpPr>
        <p:spPr>
          <a:xfrm>
            <a:off x="548640" y="1122364"/>
            <a:ext cx="11070336" cy="4486275"/>
          </a:xfrm>
          <a:prstGeom prst="rect">
            <a:avLst/>
          </a:prstGeom>
        </p:spPr>
        <p:txBody>
          <a:bodyPr/>
          <a:lstStyle/>
          <a:p>
            <a:r>
              <a:rPr lang="en-US"/>
              <a:t>Click icon to add table</a:t>
            </a:r>
          </a:p>
        </p:txBody>
      </p:sp>
    </p:spTree>
    <p:extLst>
      <p:ext uri="{BB962C8B-B14F-4D97-AF65-F5344CB8AC3E}">
        <p14:creationId xmlns:p14="http://schemas.microsoft.com/office/powerpoint/2010/main" val="18619544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rey- pic lef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7010400" cy="6858000"/>
          </a:xfrm>
          <a:prstGeom prst="rect">
            <a:avLst/>
          </a:prstGeom>
        </p:spPr>
        <p:txBody>
          <a:bodyPr/>
          <a:lstStyle/>
          <a:p>
            <a:r>
              <a:rPr lang="en-US"/>
              <a:t>Click icon to add picture</a:t>
            </a:r>
          </a:p>
        </p:txBody>
      </p:sp>
      <p:sp>
        <p:nvSpPr>
          <p:cNvPr id="5" name="Text Placeholder 4"/>
          <p:cNvSpPr>
            <a:spLocks noGrp="1"/>
          </p:cNvSpPr>
          <p:nvPr>
            <p:ph type="body" sz="quarter" idx="12" hasCustomPrompt="1"/>
          </p:nvPr>
        </p:nvSpPr>
        <p:spPr>
          <a:xfrm>
            <a:off x="7315200" y="414339"/>
            <a:ext cx="4328160" cy="999935"/>
          </a:xfrm>
          <a:prstGeom prst="rect">
            <a:avLst/>
          </a:prstGeom>
        </p:spPr>
        <p:txBody>
          <a:bodyPr/>
          <a:lstStyle>
            <a:lvl1pPr marL="0" indent="0">
              <a:buNone/>
              <a:defRPr b="1" baseline="0">
                <a:solidFill>
                  <a:srgbClr val="D6000D"/>
                </a:solidFill>
              </a:defRPr>
            </a:lvl1pPr>
          </a:lstStyle>
          <a:p>
            <a:pPr lvl="0"/>
            <a:r>
              <a:rPr lang="en-US"/>
              <a:t>TITLE GOES HERE IN UPPERCASE BOLD</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11193" y="5782559"/>
            <a:ext cx="1832169" cy="705600"/>
          </a:xfrm>
          <a:prstGeom prst="rect">
            <a:avLst/>
          </a:prstGeom>
        </p:spPr>
      </p:pic>
      <p:sp>
        <p:nvSpPr>
          <p:cNvPr id="12" name="Text Placeholder 11"/>
          <p:cNvSpPr>
            <a:spLocks noGrp="1"/>
          </p:cNvSpPr>
          <p:nvPr>
            <p:ph type="body" sz="quarter" idx="13" hasCustomPrompt="1"/>
          </p:nvPr>
        </p:nvSpPr>
        <p:spPr>
          <a:xfrm>
            <a:off x="7315200" y="1584326"/>
            <a:ext cx="4328160" cy="3206751"/>
          </a:xfrm>
          <a:prstGeom prst="rect">
            <a:avLst/>
          </a:prstGeom>
        </p:spPr>
        <p:txBody>
          <a:bodyPr/>
          <a:lstStyle>
            <a:lvl1pPr marL="0" indent="0">
              <a:lnSpc>
                <a:spcPct val="100000"/>
              </a:lnSpc>
              <a:buFontTx/>
              <a:buNone/>
              <a:defRPr sz="2100"/>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a:t>Cum </a:t>
            </a:r>
            <a:r>
              <a:rPr lang="en-US" err="1"/>
              <a:t>sociis</a:t>
            </a:r>
            <a:r>
              <a:rPr lang="en-US"/>
              <a:t> </a:t>
            </a:r>
            <a:r>
              <a:rPr lang="en-US" err="1"/>
              <a:t>natoque</a:t>
            </a:r>
            <a:r>
              <a:rPr lang="en-US"/>
              <a:t> </a:t>
            </a:r>
            <a:r>
              <a:rPr lang="en-US" err="1"/>
              <a:t>penatibus</a:t>
            </a:r>
            <a:r>
              <a:rPr lang="en-US"/>
              <a:t> et </a:t>
            </a:r>
            <a:r>
              <a:rPr lang="en-US" err="1"/>
              <a:t>magnis</a:t>
            </a:r>
            <a:r>
              <a:rPr lang="en-US"/>
              <a:t> dis parturient </a:t>
            </a:r>
            <a:r>
              <a:rPr lang="en-US" err="1"/>
              <a:t>montes</a:t>
            </a:r>
            <a:r>
              <a:rPr lang="en-US"/>
              <a:t>, </a:t>
            </a:r>
            <a:r>
              <a:rPr lang="en-US" err="1"/>
              <a:t>nascetur</a:t>
            </a:r>
            <a:r>
              <a:rPr lang="en-US"/>
              <a:t> </a:t>
            </a:r>
            <a:r>
              <a:rPr lang="en-US" err="1"/>
              <a:t>ridiculus</a:t>
            </a:r>
            <a:r>
              <a:rPr lang="en-US"/>
              <a:t> mus. </a:t>
            </a:r>
            <a:r>
              <a:rPr lang="en-US" err="1"/>
              <a:t>Sed</a:t>
            </a:r>
            <a:r>
              <a:rPr lang="en-US"/>
              <a:t> </a:t>
            </a:r>
            <a:r>
              <a:rPr lang="en-US" err="1"/>
              <a:t>posuere</a:t>
            </a:r>
            <a:r>
              <a:rPr lang="en-US"/>
              <a:t> </a:t>
            </a:r>
            <a:r>
              <a:rPr lang="en-US" err="1"/>
              <a:t>consectetur</a:t>
            </a:r>
            <a:r>
              <a:rPr lang="en-US"/>
              <a:t> </a:t>
            </a:r>
            <a:r>
              <a:rPr lang="en-US" err="1"/>
              <a:t>est</a:t>
            </a:r>
            <a:r>
              <a:rPr lang="en-US"/>
              <a:t> at </a:t>
            </a:r>
            <a:r>
              <a:rPr lang="en-US" err="1"/>
              <a:t>lobortis</a:t>
            </a:r>
            <a:r>
              <a:rPr lang="en-US"/>
              <a:t>. </a:t>
            </a:r>
            <a:r>
              <a:rPr lang="en-US" err="1"/>
              <a:t>Vivamus</a:t>
            </a:r>
            <a:r>
              <a:rPr lang="en-US"/>
              <a:t> </a:t>
            </a:r>
            <a:r>
              <a:rPr lang="en-US" err="1"/>
              <a:t>sagittis</a:t>
            </a:r>
            <a:r>
              <a:rPr lang="en-US"/>
              <a:t> lacus </a:t>
            </a:r>
            <a:r>
              <a:rPr lang="en-US" err="1"/>
              <a:t>vel</a:t>
            </a:r>
            <a:r>
              <a:rPr lang="en-US"/>
              <a:t> </a:t>
            </a:r>
            <a:r>
              <a:rPr lang="en-US" err="1"/>
              <a:t>augue</a:t>
            </a:r>
            <a:r>
              <a:rPr lang="en-US"/>
              <a:t> </a:t>
            </a:r>
            <a:r>
              <a:rPr lang="en-US" err="1"/>
              <a:t>laoreet</a:t>
            </a:r>
            <a:r>
              <a:rPr lang="en-US"/>
              <a:t> </a:t>
            </a:r>
            <a:r>
              <a:rPr lang="en-US" err="1"/>
              <a:t>rutrum</a:t>
            </a:r>
            <a:r>
              <a:rPr lang="en-US"/>
              <a:t> </a:t>
            </a:r>
            <a:r>
              <a:rPr lang="en-US" err="1"/>
              <a:t>faucibus</a:t>
            </a:r>
            <a:r>
              <a:rPr lang="en-US"/>
              <a:t> dolor </a:t>
            </a:r>
            <a:r>
              <a:rPr lang="en-US" err="1"/>
              <a:t>auctor</a:t>
            </a:r>
            <a:r>
              <a:rPr lang="en-US"/>
              <a:t>. </a:t>
            </a:r>
            <a:r>
              <a:rPr lang="en-US" err="1"/>
              <a:t>Praesent</a:t>
            </a:r>
            <a:r>
              <a:rPr lang="en-US"/>
              <a:t> </a:t>
            </a:r>
            <a:r>
              <a:rPr lang="en-US" err="1"/>
              <a:t>commodo</a:t>
            </a:r>
            <a:r>
              <a:rPr lang="en-US"/>
              <a:t> cursus magna, </a:t>
            </a:r>
            <a:r>
              <a:rPr lang="en-US" err="1"/>
              <a:t>vel</a:t>
            </a:r>
            <a:r>
              <a:rPr lang="en-US"/>
              <a:t> </a:t>
            </a:r>
            <a:r>
              <a:rPr lang="en-US" err="1"/>
              <a:t>scelerisque</a:t>
            </a:r>
            <a:r>
              <a:rPr lang="en-US"/>
              <a:t> </a:t>
            </a:r>
            <a:r>
              <a:rPr lang="en-US" err="1"/>
              <a:t>nisl</a:t>
            </a:r>
            <a:r>
              <a:rPr lang="en-US"/>
              <a:t> </a:t>
            </a:r>
            <a:r>
              <a:rPr lang="en-US" err="1"/>
              <a:t>consectetur</a:t>
            </a:r>
            <a:r>
              <a:rPr lang="en-US"/>
              <a:t> et.</a:t>
            </a:r>
          </a:p>
        </p:txBody>
      </p:sp>
    </p:spTree>
    <p:extLst>
      <p:ext uri="{BB962C8B-B14F-4D97-AF65-F5344CB8AC3E}">
        <p14:creationId xmlns:p14="http://schemas.microsoft.com/office/powerpoint/2010/main" val="21851382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rey- chart lef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11193" y="5782559"/>
            <a:ext cx="1832169" cy="705600"/>
          </a:xfrm>
          <a:prstGeom prst="rect">
            <a:avLst/>
          </a:prstGeom>
        </p:spPr>
      </p:pic>
      <p:sp>
        <p:nvSpPr>
          <p:cNvPr id="11" name="Text Placeholder 4"/>
          <p:cNvSpPr>
            <a:spLocks noGrp="1"/>
          </p:cNvSpPr>
          <p:nvPr>
            <p:ph type="body" sz="quarter" idx="12" hasCustomPrompt="1"/>
          </p:nvPr>
        </p:nvSpPr>
        <p:spPr>
          <a:xfrm>
            <a:off x="7315200" y="414339"/>
            <a:ext cx="4328160" cy="999935"/>
          </a:xfrm>
          <a:prstGeom prst="rect">
            <a:avLst/>
          </a:prstGeom>
        </p:spPr>
        <p:txBody>
          <a:bodyPr/>
          <a:lstStyle>
            <a:lvl1pPr marL="0" indent="0">
              <a:buNone/>
              <a:defRPr b="1" baseline="0">
                <a:solidFill>
                  <a:srgbClr val="D6000D"/>
                </a:solidFill>
              </a:defRPr>
            </a:lvl1pPr>
          </a:lstStyle>
          <a:p>
            <a:pPr lvl="0"/>
            <a:r>
              <a:rPr lang="en-US"/>
              <a:t>TITLE GOES HERE IN UPPERCASE BOLD</a:t>
            </a:r>
          </a:p>
        </p:txBody>
      </p:sp>
      <p:sp>
        <p:nvSpPr>
          <p:cNvPr id="13" name="Text Placeholder 11"/>
          <p:cNvSpPr>
            <a:spLocks noGrp="1"/>
          </p:cNvSpPr>
          <p:nvPr>
            <p:ph type="body" sz="quarter" idx="13" hasCustomPrompt="1"/>
          </p:nvPr>
        </p:nvSpPr>
        <p:spPr>
          <a:xfrm>
            <a:off x="7315200" y="1584326"/>
            <a:ext cx="4328160" cy="3206751"/>
          </a:xfrm>
          <a:prstGeom prst="rect">
            <a:avLst/>
          </a:prstGeom>
        </p:spPr>
        <p:txBody>
          <a:bodyPr/>
          <a:lstStyle>
            <a:lvl1pPr marL="0" indent="0">
              <a:lnSpc>
                <a:spcPct val="100000"/>
              </a:lnSpc>
              <a:buFontTx/>
              <a:buNone/>
              <a:defRPr sz="2100"/>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a:t>Cum </a:t>
            </a:r>
            <a:r>
              <a:rPr lang="en-US" err="1"/>
              <a:t>sociis</a:t>
            </a:r>
            <a:r>
              <a:rPr lang="en-US"/>
              <a:t> </a:t>
            </a:r>
            <a:r>
              <a:rPr lang="en-US" err="1"/>
              <a:t>natoque</a:t>
            </a:r>
            <a:r>
              <a:rPr lang="en-US"/>
              <a:t> </a:t>
            </a:r>
            <a:r>
              <a:rPr lang="en-US" err="1"/>
              <a:t>penatibus</a:t>
            </a:r>
            <a:r>
              <a:rPr lang="en-US"/>
              <a:t> et </a:t>
            </a:r>
            <a:r>
              <a:rPr lang="en-US" err="1"/>
              <a:t>magnis</a:t>
            </a:r>
            <a:r>
              <a:rPr lang="en-US"/>
              <a:t> dis parturient </a:t>
            </a:r>
            <a:r>
              <a:rPr lang="en-US" err="1"/>
              <a:t>montes</a:t>
            </a:r>
            <a:r>
              <a:rPr lang="en-US"/>
              <a:t>, </a:t>
            </a:r>
            <a:r>
              <a:rPr lang="en-US" err="1"/>
              <a:t>nascetur</a:t>
            </a:r>
            <a:r>
              <a:rPr lang="en-US"/>
              <a:t> </a:t>
            </a:r>
            <a:r>
              <a:rPr lang="en-US" err="1"/>
              <a:t>ridiculus</a:t>
            </a:r>
            <a:r>
              <a:rPr lang="en-US"/>
              <a:t> mus. </a:t>
            </a:r>
            <a:r>
              <a:rPr lang="en-US" err="1"/>
              <a:t>Sed</a:t>
            </a:r>
            <a:r>
              <a:rPr lang="en-US"/>
              <a:t> </a:t>
            </a:r>
            <a:r>
              <a:rPr lang="en-US" err="1"/>
              <a:t>posuere</a:t>
            </a:r>
            <a:r>
              <a:rPr lang="en-US"/>
              <a:t> </a:t>
            </a:r>
            <a:r>
              <a:rPr lang="en-US" err="1"/>
              <a:t>consectetur</a:t>
            </a:r>
            <a:r>
              <a:rPr lang="en-US"/>
              <a:t> </a:t>
            </a:r>
            <a:r>
              <a:rPr lang="en-US" err="1"/>
              <a:t>est</a:t>
            </a:r>
            <a:r>
              <a:rPr lang="en-US"/>
              <a:t> at </a:t>
            </a:r>
            <a:r>
              <a:rPr lang="en-US" err="1"/>
              <a:t>lobortis</a:t>
            </a:r>
            <a:r>
              <a:rPr lang="en-US"/>
              <a:t>. </a:t>
            </a:r>
            <a:r>
              <a:rPr lang="en-US" err="1"/>
              <a:t>Vivamus</a:t>
            </a:r>
            <a:r>
              <a:rPr lang="en-US"/>
              <a:t> </a:t>
            </a:r>
            <a:r>
              <a:rPr lang="en-US" err="1"/>
              <a:t>sagittis</a:t>
            </a:r>
            <a:r>
              <a:rPr lang="en-US"/>
              <a:t> lacus </a:t>
            </a:r>
            <a:r>
              <a:rPr lang="en-US" err="1"/>
              <a:t>vel</a:t>
            </a:r>
            <a:r>
              <a:rPr lang="en-US"/>
              <a:t> </a:t>
            </a:r>
            <a:r>
              <a:rPr lang="en-US" err="1"/>
              <a:t>augue</a:t>
            </a:r>
            <a:r>
              <a:rPr lang="en-US"/>
              <a:t> </a:t>
            </a:r>
            <a:r>
              <a:rPr lang="en-US" err="1"/>
              <a:t>laoreet</a:t>
            </a:r>
            <a:r>
              <a:rPr lang="en-US"/>
              <a:t> </a:t>
            </a:r>
            <a:r>
              <a:rPr lang="en-US" err="1"/>
              <a:t>rutrum</a:t>
            </a:r>
            <a:r>
              <a:rPr lang="en-US"/>
              <a:t> </a:t>
            </a:r>
            <a:r>
              <a:rPr lang="en-US" err="1"/>
              <a:t>faucibus</a:t>
            </a:r>
            <a:r>
              <a:rPr lang="en-US"/>
              <a:t> dolor </a:t>
            </a:r>
            <a:r>
              <a:rPr lang="en-US" err="1"/>
              <a:t>auctor</a:t>
            </a:r>
            <a:r>
              <a:rPr lang="en-US"/>
              <a:t>. </a:t>
            </a:r>
            <a:r>
              <a:rPr lang="en-US" err="1"/>
              <a:t>Praesent</a:t>
            </a:r>
            <a:r>
              <a:rPr lang="en-US"/>
              <a:t> </a:t>
            </a:r>
            <a:r>
              <a:rPr lang="en-US" err="1"/>
              <a:t>commodo</a:t>
            </a:r>
            <a:r>
              <a:rPr lang="en-US"/>
              <a:t> cursus magna, </a:t>
            </a:r>
            <a:r>
              <a:rPr lang="en-US" err="1"/>
              <a:t>vel</a:t>
            </a:r>
            <a:r>
              <a:rPr lang="en-US"/>
              <a:t> </a:t>
            </a:r>
            <a:r>
              <a:rPr lang="en-US" err="1"/>
              <a:t>scelerisque</a:t>
            </a:r>
            <a:r>
              <a:rPr lang="en-US"/>
              <a:t> </a:t>
            </a:r>
            <a:r>
              <a:rPr lang="en-US" err="1"/>
              <a:t>nisl</a:t>
            </a:r>
            <a:r>
              <a:rPr lang="en-US"/>
              <a:t> </a:t>
            </a:r>
            <a:r>
              <a:rPr lang="en-US" err="1"/>
              <a:t>consectetur</a:t>
            </a:r>
            <a:r>
              <a:rPr lang="en-US"/>
              <a:t> et.</a:t>
            </a:r>
          </a:p>
        </p:txBody>
      </p:sp>
      <p:sp>
        <p:nvSpPr>
          <p:cNvPr id="14" name="Chart Placeholder 3"/>
          <p:cNvSpPr>
            <a:spLocks noGrp="1"/>
          </p:cNvSpPr>
          <p:nvPr>
            <p:ph type="chart" sz="quarter" idx="14"/>
          </p:nvPr>
        </p:nvSpPr>
        <p:spPr>
          <a:xfrm>
            <a:off x="0" y="0"/>
            <a:ext cx="7010400" cy="6858000"/>
          </a:xfrm>
          <a:prstGeom prst="rect">
            <a:avLst/>
          </a:prstGeom>
        </p:spPr>
        <p:txBody>
          <a:bodyPr/>
          <a:lstStyle/>
          <a:p>
            <a:r>
              <a:rPr lang="en-US"/>
              <a:t>Click icon to add chart</a:t>
            </a:r>
          </a:p>
        </p:txBody>
      </p:sp>
    </p:spTree>
    <p:extLst>
      <p:ext uri="{BB962C8B-B14F-4D97-AF65-F5344CB8AC3E}">
        <p14:creationId xmlns:p14="http://schemas.microsoft.com/office/powerpoint/2010/main" val="32956902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rey- pic righ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5181600" y="0"/>
            <a:ext cx="7010400" cy="6858000"/>
          </a:xfrm>
          <a:prstGeom prst="rect">
            <a:avLst/>
          </a:prstGeom>
        </p:spPr>
        <p:txBody>
          <a:bodyPr/>
          <a:lstStyle/>
          <a:p>
            <a:r>
              <a:rPr lang="en-US"/>
              <a:t>Click icon to add picture</a:t>
            </a:r>
          </a:p>
        </p:txBody>
      </p:sp>
      <p:sp>
        <p:nvSpPr>
          <p:cNvPr id="5" name="Text Placeholder 4"/>
          <p:cNvSpPr>
            <a:spLocks noGrp="1"/>
          </p:cNvSpPr>
          <p:nvPr>
            <p:ph type="body" sz="quarter" idx="12" hasCustomPrompt="1"/>
          </p:nvPr>
        </p:nvSpPr>
        <p:spPr>
          <a:xfrm>
            <a:off x="548640" y="414339"/>
            <a:ext cx="4169664" cy="999935"/>
          </a:xfrm>
          <a:prstGeom prst="rect">
            <a:avLst/>
          </a:prstGeom>
        </p:spPr>
        <p:txBody>
          <a:bodyPr/>
          <a:lstStyle>
            <a:lvl1pPr marL="0" indent="0">
              <a:buNone/>
              <a:defRPr b="1" baseline="0">
                <a:solidFill>
                  <a:srgbClr val="D6000D"/>
                </a:solidFill>
              </a:defRPr>
            </a:lvl1pPr>
          </a:lstStyle>
          <a:p>
            <a:pPr lvl="0"/>
            <a:r>
              <a:rPr lang="en-US"/>
              <a:t>TITLE GOES HERE IN UPPERCASE BOLD</a:t>
            </a:r>
          </a:p>
        </p:txBody>
      </p:sp>
      <p:sp>
        <p:nvSpPr>
          <p:cNvPr id="12" name="Text Placeholder 11"/>
          <p:cNvSpPr>
            <a:spLocks noGrp="1"/>
          </p:cNvSpPr>
          <p:nvPr>
            <p:ph type="body" sz="quarter" idx="13" hasCustomPrompt="1"/>
          </p:nvPr>
        </p:nvSpPr>
        <p:spPr>
          <a:xfrm>
            <a:off x="548640" y="1584326"/>
            <a:ext cx="4169664" cy="3206751"/>
          </a:xfrm>
          <a:prstGeom prst="rect">
            <a:avLst/>
          </a:prstGeom>
        </p:spPr>
        <p:txBody>
          <a:bodyPr/>
          <a:lstStyle>
            <a:lvl1pPr marL="0" indent="0">
              <a:lnSpc>
                <a:spcPct val="100000"/>
              </a:lnSpc>
              <a:buFontTx/>
              <a:buNone/>
              <a:defRPr sz="2100"/>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a:t>Cum </a:t>
            </a:r>
            <a:r>
              <a:rPr lang="en-US" err="1"/>
              <a:t>sociis</a:t>
            </a:r>
            <a:r>
              <a:rPr lang="en-US"/>
              <a:t> </a:t>
            </a:r>
            <a:r>
              <a:rPr lang="en-US" err="1"/>
              <a:t>natoque</a:t>
            </a:r>
            <a:r>
              <a:rPr lang="en-US"/>
              <a:t> </a:t>
            </a:r>
            <a:r>
              <a:rPr lang="en-US" err="1"/>
              <a:t>penatibus</a:t>
            </a:r>
            <a:r>
              <a:rPr lang="en-US"/>
              <a:t> et </a:t>
            </a:r>
            <a:r>
              <a:rPr lang="en-US" err="1"/>
              <a:t>magnis</a:t>
            </a:r>
            <a:r>
              <a:rPr lang="en-US"/>
              <a:t> dis parturient </a:t>
            </a:r>
            <a:r>
              <a:rPr lang="en-US" err="1"/>
              <a:t>montes</a:t>
            </a:r>
            <a:r>
              <a:rPr lang="en-US"/>
              <a:t>, </a:t>
            </a:r>
            <a:r>
              <a:rPr lang="en-US" err="1"/>
              <a:t>nascetur</a:t>
            </a:r>
            <a:r>
              <a:rPr lang="en-US"/>
              <a:t> </a:t>
            </a:r>
            <a:r>
              <a:rPr lang="en-US" err="1"/>
              <a:t>ridiculus</a:t>
            </a:r>
            <a:r>
              <a:rPr lang="en-US"/>
              <a:t> mus. </a:t>
            </a:r>
            <a:r>
              <a:rPr lang="en-US" err="1"/>
              <a:t>Sed</a:t>
            </a:r>
            <a:r>
              <a:rPr lang="en-US"/>
              <a:t> </a:t>
            </a:r>
            <a:r>
              <a:rPr lang="en-US" err="1"/>
              <a:t>posuere</a:t>
            </a:r>
            <a:r>
              <a:rPr lang="en-US"/>
              <a:t> </a:t>
            </a:r>
            <a:r>
              <a:rPr lang="en-US" err="1"/>
              <a:t>consectetur</a:t>
            </a:r>
            <a:r>
              <a:rPr lang="en-US"/>
              <a:t> </a:t>
            </a:r>
            <a:r>
              <a:rPr lang="en-US" err="1"/>
              <a:t>est</a:t>
            </a:r>
            <a:r>
              <a:rPr lang="en-US"/>
              <a:t> at </a:t>
            </a:r>
            <a:r>
              <a:rPr lang="en-US" err="1"/>
              <a:t>lobortis</a:t>
            </a:r>
            <a:r>
              <a:rPr lang="en-US"/>
              <a:t>. </a:t>
            </a:r>
            <a:r>
              <a:rPr lang="en-US" err="1"/>
              <a:t>Vivamus</a:t>
            </a:r>
            <a:r>
              <a:rPr lang="en-US"/>
              <a:t> </a:t>
            </a:r>
            <a:r>
              <a:rPr lang="en-US" err="1"/>
              <a:t>sagittis</a:t>
            </a:r>
            <a:r>
              <a:rPr lang="en-US"/>
              <a:t> lacus </a:t>
            </a:r>
            <a:r>
              <a:rPr lang="en-US" err="1"/>
              <a:t>vel</a:t>
            </a:r>
            <a:r>
              <a:rPr lang="en-US"/>
              <a:t> </a:t>
            </a:r>
            <a:r>
              <a:rPr lang="en-US" err="1"/>
              <a:t>augue</a:t>
            </a:r>
            <a:r>
              <a:rPr lang="en-US"/>
              <a:t> </a:t>
            </a:r>
            <a:r>
              <a:rPr lang="en-US" err="1"/>
              <a:t>laoreet</a:t>
            </a:r>
            <a:r>
              <a:rPr lang="en-US"/>
              <a:t> </a:t>
            </a:r>
            <a:r>
              <a:rPr lang="en-US" err="1"/>
              <a:t>rutrum</a:t>
            </a:r>
            <a:r>
              <a:rPr lang="en-US"/>
              <a:t> </a:t>
            </a:r>
            <a:r>
              <a:rPr lang="en-US" err="1"/>
              <a:t>faucibus</a:t>
            </a:r>
            <a:r>
              <a:rPr lang="en-US"/>
              <a:t> dolor </a:t>
            </a:r>
            <a:r>
              <a:rPr lang="en-US" err="1"/>
              <a:t>auctor</a:t>
            </a:r>
            <a:r>
              <a:rPr lang="en-US"/>
              <a:t>. </a:t>
            </a:r>
            <a:r>
              <a:rPr lang="en-US" err="1"/>
              <a:t>Praesent</a:t>
            </a:r>
            <a:r>
              <a:rPr lang="en-US"/>
              <a:t> </a:t>
            </a:r>
            <a:r>
              <a:rPr lang="en-US" err="1"/>
              <a:t>commodo</a:t>
            </a:r>
            <a:r>
              <a:rPr lang="en-US"/>
              <a:t> cursus magna, </a:t>
            </a:r>
            <a:r>
              <a:rPr lang="en-US" err="1"/>
              <a:t>vel</a:t>
            </a:r>
            <a:r>
              <a:rPr lang="en-US"/>
              <a:t> </a:t>
            </a:r>
            <a:r>
              <a:rPr lang="en-US" err="1"/>
              <a:t>scelerisque</a:t>
            </a:r>
            <a:r>
              <a:rPr lang="en-US"/>
              <a:t> </a:t>
            </a:r>
            <a:r>
              <a:rPr lang="en-US" err="1"/>
              <a:t>nisl</a:t>
            </a:r>
            <a:r>
              <a:rPr lang="en-US"/>
              <a:t> </a:t>
            </a:r>
            <a:r>
              <a:rPr lang="en-US" err="1"/>
              <a:t>consectetur</a:t>
            </a:r>
            <a:r>
              <a:rPr lang="en-US"/>
              <a:t> et.</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641" y="5782559"/>
            <a:ext cx="1832169" cy="705600"/>
          </a:xfrm>
          <a:prstGeom prst="rect">
            <a:avLst/>
          </a:prstGeom>
        </p:spPr>
      </p:pic>
    </p:spTree>
    <p:extLst>
      <p:ext uri="{BB962C8B-B14F-4D97-AF65-F5344CB8AC3E}">
        <p14:creationId xmlns:p14="http://schemas.microsoft.com/office/powerpoint/2010/main" val="13562533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rey- pic narrow righ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7010400" y="0"/>
            <a:ext cx="5181600" cy="6858000"/>
          </a:xfrm>
          <a:prstGeom prst="rect">
            <a:avLst/>
          </a:prstGeom>
        </p:spPr>
        <p:txBody>
          <a:bodyPr/>
          <a:lstStyle/>
          <a:p>
            <a:r>
              <a:rPr lang="en-US"/>
              <a:t>Click icon to add picture</a:t>
            </a:r>
          </a:p>
        </p:txBody>
      </p:sp>
      <p:sp>
        <p:nvSpPr>
          <p:cNvPr id="4" name="Text Placeholder 4"/>
          <p:cNvSpPr>
            <a:spLocks noGrp="1"/>
          </p:cNvSpPr>
          <p:nvPr>
            <p:ph type="body" sz="quarter" idx="12" hasCustomPrompt="1"/>
          </p:nvPr>
        </p:nvSpPr>
        <p:spPr>
          <a:xfrm>
            <a:off x="548640" y="780099"/>
            <a:ext cx="5596128" cy="999935"/>
          </a:xfrm>
          <a:prstGeom prst="rect">
            <a:avLst/>
          </a:prstGeom>
        </p:spPr>
        <p:txBody>
          <a:bodyPr/>
          <a:lstStyle>
            <a:lvl1pPr marL="0" indent="0">
              <a:buNone/>
              <a:defRPr sz="3600" b="1" baseline="0">
                <a:solidFill>
                  <a:srgbClr val="D6000D"/>
                </a:solidFill>
              </a:defRPr>
            </a:lvl1pPr>
          </a:lstStyle>
          <a:p>
            <a:pPr lvl="0"/>
            <a:r>
              <a:rPr lang="en-US"/>
              <a:t>TITLE GOES HERE IN UPPERCASE BOLD</a:t>
            </a:r>
          </a:p>
        </p:txBody>
      </p:sp>
      <p:sp>
        <p:nvSpPr>
          <p:cNvPr id="5" name="Text Placeholder 11"/>
          <p:cNvSpPr>
            <a:spLocks noGrp="1"/>
          </p:cNvSpPr>
          <p:nvPr>
            <p:ph type="body" sz="quarter" idx="13" hasCustomPrompt="1"/>
          </p:nvPr>
        </p:nvSpPr>
        <p:spPr>
          <a:xfrm>
            <a:off x="548640" y="2099554"/>
            <a:ext cx="5596128" cy="3206751"/>
          </a:xfrm>
          <a:prstGeom prst="rect">
            <a:avLst/>
          </a:prstGeom>
        </p:spPr>
        <p:txBody>
          <a:bodyPr/>
          <a:lstStyle>
            <a:lvl1pPr marL="0" indent="0">
              <a:lnSpc>
                <a:spcPct val="100000"/>
              </a:lnSpc>
              <a:buFontTx/>
              <a:buNone/>
              <a:defRPr sz="2100"/>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a:t>Cum </a:t>
            </a:r>
            <a:r>
              <a:rPr lang="en-US" err="1"/>
              <a:t>sociis</a:t>
            </a:r>
            <a:r>
              <a:rPr lang="en-US"/>
              <a:t> </a:t>
            </a:r>
            <a:r>
              <a:rPr lang="en-US" err="1"/>
              <a:t>natoque</a:t>
            </a:r>
            <a:r>
              <a:rPr lang="en-US"/>
              <a:t> </a:t>
            </a:r>
            <a:r>
              <a:rPr lang="en-US" err="1"/>
              <a:t>penatibus</a:t>
            </a:r>
            <a:r>
              <a:rPr lang="en-US"/>
              <a:t> et </a:t>
            </a:r>
            <a:r>
              <a:rPr lang="en-US" err="1"/>
              <a:t>magnis</a:t>
            </a:r>
            <a:r>
              <a:rPr lang="en-US"/>
              <a:t> dis parturient </a:t>
            </a:r>
            <a:r>
              <a:rPr lang="en-US" err="1"/>
              <a:t>montes</a:t>
            </a:r>
            <a:r>
              <a:rPr lang="en-US"/>
              <a:t>, </a:t>
            </a:r>
            <a:r>
              <a:rPr lang="en-US" err="1"/>
              <a:t>nascetur</a:t>
            </a:r>
            <a:r>
              <a:rPr lang="en-US"/>
              <a:t> </a:t>
            </a:r>
            <a:r>
              <a:rPr lang="en-US" err="1"/>
              <a:t>ridiculus</a:t>
            </a:r>
            <a:r>
              <a:rPr lang="en-US"/>
              <a:t> mus. </a:t>
            </a:r>
            <a:r>
              <a:rPr lang="en-US" err="1"/>
              <a:t>Sed</a:t>
            </a:r>
            <a:r>
              <a:rPr lang="en-US"/>
              <a:t> </a:t>
            </a:r>
            <a:r>
              <a:rPr lang="en-US" err="1"/>
              <a:t>posuere</a:t>
            </a:r>
            <a:r>
              <a:rPr lang="en-US"/>
              <a:t> </a:t>
            </a:r>
            <a:r>
              <a:rPr lang="en-US" err="1"/>
              <a:t>consectetur</a:t>
            </a:r>
            <a:r>
              <a:rPr lang="en-US"/>
              <a:t> </a:t>
            </a:r>
            <a:r>
              <a:rPr lang="en-US" err="1"/>
              <a:t>est</a:t>
            </a:r>
            <a:r>
              <a:rPr lang="en-US"/>
              <a:t> at </a:t>
            </a:r>
            <a:r>
              <a:rPr lang="en-US" err="1"/>
              <a:t>lobortis</a:t>
            </a:r>
            <a:r>
              <a:rPr lang="en-US"/>
              <a:t>. </a:t>
            </a:r>
            <a:r>
              <a:rPr lang="en-US" err="1"/>
              <a:t>Vivamus</a:t>
            </a:r>
            <a:r>
              <a:rPr lang="en-US"/>
              <a:t> </a:t>
            </a:r>
            <a:r>
              <a:rPr lang="en-US" err="1"/>
              <a:t>sagittis</a:t>
            </a:r>
            <a:r>
              <a:rPr lang="en-US"/>
              <a:t> lacus </a:t>
            </a:r>
            <a:r>
              <a:rPr lang="en-US" err="1"/>
              <a:t>vel</a:t>
            </a:r>
            <a:r>
              <a:rPr lang="en-US"/>
              <a:t> </a:t>
            </a:r>
            <a:r>
              <a:rPr lang="en-US" err="1"/>
              <a:t>augue</a:t>
            </a:r>
            <a:r>
              <a:rPr lang="en-US"/>
              <a:t> </a:t>
            </a:r>
            <a:r>
              <a:rPr lang="en-US" err="1"/>
              <a:t>laoreet</a:t>
            </a:r>
            <a:r>
              <a:rPr lang="en-US"/>
              <a:t> </a:t>
            </a:r>
            <a:r>
              <a:rPr lang="en-US" err="1"/>
              <a:t>rutrum</a:t>
            </a:r>
            <a:r>
              <a:rPr lang="en-US"/>
              <a:t> </a:t>
            </a:r>
            <a:r>
              <a:rPr lang="en-US" err="1"/>
              <a:t>faucibus</a:t>
            </a:r>
            <a:r>
              <a:rPr lang="en-US"/>
              <a:t> dolor </a:t>
            </a:r>
            <a:r>
              <a:rPr lang="en-US" err="1"/>
              <a:t>auctor</a:t>
            </a:r>
            <a:r>
              <a:rPr lang="en-US"/>
              <a:t>. </a:t>
            </a:r>
            <a:r>
              <a:rPr lang="en-US" err="1"/>
              <a:t>Praesent</a:t>
            </a:r>
            <a:r>
              <a:rPr lang="en-US"/>
              <a:t> </a:t>
            </a:r>
            <a:r>
              <a:rPr lang="en-US" err="1"/>
              <a:t>commodo</a:t>
            </a:r>
            <a:r>
              <a:rPr lang="en-US"/>
              <a:t> cursus magna, </a:t>
            </a:r>
            <a:r>
              <a:rPr lang="en-US" err="1"/>
              <a:t>vel</a:t>
            </a:r>
            <a:r>
              <a:rPr lang="en-US"/>
              <a:t> </a:t>
            </a:r>
            <a:r>
              <a:rPr lang="en-US" err="1"/>
              <a:t>scelerisque</a:t>
            </a:r>
            <a:r>
              <a:rPr lang="en-US"/>
              <a:t> </a:t>
            </a:r>
            <a:r>
              <a:rPr lang="en-US" err="1"/>
              <a:t>nisl</a:t>
            </a:r>
            <a:r>
              <a:rPr lang="en-US"/>
              <a:t> </a:t>
            </a:r>
            <a:r>
              <a:rPr lang="en-US" err="1"/>
              <a:t>consectetur</a:t>
            </a:r>
            <a:r>
              <a:rPr lang="en-US"/>
              <a:t> et.</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641" y="5782559"/>
            <a:ext cx="1832169" cy="705600"/>
          </a:xfrm>
          <a:prstGeom prst="rect">
            <a:avLst/>
          </a:prstGeom>
        </p:spPr>
      </p:pic>
    </p:spTree>
    <p:extLst>
      <p:ext uri="{BB962C8B-B14F-4D97-AF65-F5344CB8AC3E}">
        <p14:creationId xmlns:p14="http://schemas.microsoft.com/office/powerpoint/2010/main" val="3256229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White- pic narrow righ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flipH="1">
            <a:off x="7010400" y="0"/>
            <a:ext cx="5181600" cy="6858000"/>
          </a:xfrm>
          <a:prstGeom prst="rect">
            <a:avLst/>
          </a:prstGeom>
        </p:spPr>
        <p:txBody>
          <a:bodyPr/>
          <a:lstStyle/>
          <a:p>
            <a:r>
              <a:rPr lang="en-US"/>
              <a:t>Click icon to add picture</a:t>
            </a:r>
          </a:p>
        </p:txBody>
      </p:sp>
      <p:sp>
        <p:nvSpPr>
          <p:cNvPr id="4" name="Text Placeholder 4"/>
          <p:cNvSpPr>
            <a:spLocks noGrp="1"/>
          </p:cNvSpPr>
          <p:nvPr>
            <p:ph type="body" sz="quarter" idx="12" hasCustomPrompt="1"/>
          </p:nvPr>
        </p:nvSpPr>
        <p:spPr>
          <a:xfrm>
            <a:off x="548640" y="572835"/>
            <a:ext cx="5596128" cy="999935"/>
          </a:xfrm>
          <a:prstGeom prst="rect">
            <a:avLst/>
          </a:prstGeom>
        </p:spPr>
        <p:txBody>
          <a:bodyPr/>
          <a:lstStyle>
            <a:lvl1pPr marL="0" indent="0">
              <a:buNone/>
              <a:defRPr sz="3600" b="1" baseline="0">
                <a:solidFill>
                  <a:srgbClr val="D6000D"/>
                </a:solidFill>
              </a:defRPr>
            </a:lvl1pPr>
          </a:lstStyle>
          <a:p>
            <a:pPr lvl="0"/>
            <a:r>
              <a:rPr lang="en-US"/>
              <a:t>TITLE GOES HERE IN UPPERCASE BOLD</a:t>
            </a:r>
          </a:p>
        </p:txBody>
      </p:sp>
      <p:sp>
        <p:nvSpPr>
          <p:cNvPr id="5" name="Text Placeholder 11"/>
          <p:cNvSpPr>
            <a:spLocks noGrp="1"/>
          </p:cNvSpPr>
          <p:nvPr>
            <p:ph type="body" sz="quarter" idx="13" hasCustomPrompt="1"/>
          </p:nvPr>
        </p:nvSpPr>
        <p:spPr>
          <a:xfrm>
            <a:off x="548640" y="1892290"/>
            <a:ext cx="5596128" cy="3206751"/>
          </a:xfrm>
          <a:prstGeom prst="rect">
            <a:avLst/>
          </a:prstGeom>
        </p:spPr>
        <p:txBody>
          <a:bodyPr/>
          <a:lstStyle>
            <a:lvl1pPr marL="0" indent="0">
              <a:lnSpc>
                <a:spcPct val="100000"/>
              </a:lnSpc>
              <a:buFontTx/>
              <a:buNone/>
              <a:defRPr sz="2100"/>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a:t>Cum </a:t>
            </a:r>
            <a:r>
              <a:rPr lang="en-US" err="1"/>
              <a:t>sociis</a:t>
            </a:r>
            <a:r>
              <a:rPr lang="en-US"/>
              <a:t> </a:t>
            </a:r>
            <a:r>
              <a:rPr lang="en-US" err="1"/>
              <a:t>natoque</a:t>
            </a:r>
            <a:r>
              <a:rPr lang="en-US"/>
              <a:t> </a:t>
            </a:r>
            <a:r>
              <a:rPr lang="en-US" err="1"/>
              <a:t>penatibus</a:t>
            </a:r>
            <a:r>
              <a:rPr lang="en-US"/>
              <a:t> et </a:t>
            </a:r>
            <a:r>
              <a:rPr lang="en-US" err="1"/>
              <a:t>magnis</a:t>
            </a:r>
            <a:r>
              <a:rPr lang="en-US"/>
              <a:t> dis parturient </a:t>
            </a:r>
            <a:r>
              <a:rPr lang="en-US" err="1"/>
              <a:t>montes</a:t>
            </a:r>
            <a:r>
              <a:rPr lang="en-US"/>
              <a:t>, </a:t>
            </a:r>
            <a:r>
              <a:rPr lang="en-US" err="1"/>
              <a:t>nascetur</a:t>
            </a:r>
            <a:r>
              <a:rPr lang="en-US"/>
              <a:t> </a:t>
            </a:r>
            <a:r>
              <a:rPr lang="en-US" err="1"/>
              <a:t>ridiculus</a:t>
            </a:r>
            <a:r>
              <a:rPr lang="en-US"/>
              <a:t> mus. </a:t>
            </a:r>
            <a:r>
              <a:rPr lang="en-US" err="1"/>
              <a:t>Sed</a:t>
            </a:r>
            <a:r>
              <a:rPr lang="en-US"/>
              <a:t> </a:t>
            </a:r>
            <a:r>
              <a:rPr lang="en-US" err="1"/>
              <a:t>posuere</a:t>
            </a:r>
            <a:r>
              <a:rPr lang="en-US"/>
              <a:t> </a:t>
            </a:r>
            <a:r>
              <a:rPr lang="en-US" err="1"/>
              <a:t>consectetur</a:t>
            </a:r>
            <a:r>
              <a:rPr lang="en-US"/>
              <a:t> </a:t>
            </a:r>
            <a:r>
              <a:rPr lang="en-US" err="1"/>
              <a:t>est</a:t>
            </a:r>
            <a:r>
              <a:rPr lang="en-US"/>
              <a:t> at </a:t>
            </a:r>
            <a:r>
              <a:rPr lang="en-US" err="1"/>
              <a:t>lobortis</a:t>
            </a:r>
            <a:r>
              <a:rPr lang="en-US"/>
              <a:t>. </a:t>
            </a:r>
            <a:r>
              <a:rPr lang="en-US" err="1"/>
              <a:t>Vivamus</a:t>
            </a:r>
            <a:r>
              <a:rPr lang="en-US"/>
              <a:t> </a:t>
            </a:r>
            <a:r>
              <a:rPr lang="en-US" err="1"/>
              <a:t>sagittis</a:t>
            </a:r>
            <a:r>
              <a:rPr lang="en-US"/>
              <a:t> lacus </a:t>
            </a:r>
            <a:r>
              <a:rPr lang="en-US" err="1"/>
              <a:t>vel</a:t>
            </a:r>
            <a:r>
              <a:rPr lang="en-US"/>
              <a:t> </a:t>
            </a:r>
            <a:r>
              <a:rPr lang="en-US" err="1"/>
              <a:t>augue</a:t>
            </a:r>
            <a:r>
              <a:rPr lang="en-US"/>
              <a:t> </a:t>
            </a:r>
            <a:r>
              <a:rPr lang="en-US" err="1"/>
              <a:t>laoreet</a:t>
            </a:r>
            <a:r>
              <a:rPr lang="en-US"/>
              <a:t> </a:t>
            </a:r>
            <a:r>
              <a:rPr lang="en-US" err="1"/>
              <a:t>rutrum</a:t>
            </a:r>
            <a:r>
              <a:rPr lang="en-US"/>
              <a:t> </a:t>
            </a:r>
            <a:r>
              <a:rPr lang="en-US" err="1"/>
              <a:t>faucibus</a:t>
            </a:r>
            <a:r>
              <a:rPr lang="en-US"/>
              <a:t> dolor </a:t>
            </a:r>
            <a:r>
              <a:rPr lang="en-US" err="1"/>
              <a:t>auctor</a:t>
            </a:r>
            <a:r>
              <a:rPr lang="en-US"/>
              <a:t>. </a:t>
            </a:r>
            <a:r>
              <a:rPr lang="en-US" err="1"/>
              <a:t>Praesent</a:t>
            </a:r>
            <a:r>
              <a:rPr lang="en-US"/>
              <a:t> </a:t>
            </a:r>
            <a:r>
              <a:rPr lang="en-US" err="1"/>
              <a:t>commodo</a:t>
            </a:r>
            <a:r>
              <a:rPr lang="en-US"/>
              <a:t> cursus magna, </a:t>
            </a:r>
            <a:r>
              <a:rPr lang="en-US" err="1"/>
              <a:t>vel</a:t>
            </a:r>
            <a:r>
              <a:rPr lang="en-US"/>
              <a:t> </a:t>
            </a:r>
            <a:r>
              <a:rPr lang="en-US" err="1"/>
              <a:t>scelerisque</a:t>
            </a:r>
            <a:r>
              <a:rPr lang="en-US"/>
              <a:t> </a:t>
            </a:r>
            <a:r>
              <a:rPr lang="en-US" err="1"/>
              <a:t>nisl</a:t>
            </a:r>
            <a:r>
              <a:rPr lang="en-US"/>
              <a:t> </a:t>
            </a:r>
            <a:r>
              <a:rPr lang="en-US" err="1"/>
              <a:t>consectetur</a:t>
            </a:r>
            <a:r>
              <a:rPr lang="en-US"/>
              <a:t> et.</a:t>
            </a:r>
          </a:p>
        </p:txBody>
      </p:sp>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48641" y="5782559"/>
            <a:ext cx="1832169" cy="705600"/>
          </a:xfrm>
          <a:prstGeom prst="rect">
            <a:avLst/>
          </a:prstGeom>
        </p:spPr>
      </p:pic>
    </p:spTree>
    <p:extLst>
      <p:ext uri="{BB962C8B-B14F-4D97-AF65-F5344CB8AC3E}">
        <p14:creationId xmlns:p14="http://schemas.microsoft.com/office/powerpoint/2010/main" val="33685194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rey- tex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11193" y="5782559"/>
            <a:ext cx="1832169" cy="705600"/>
          </a:xfrm>
          <a:prstGeom prst="rect">
            <a:avLst/>
          </a:prstGeom>
        </p:spPr>
      </p:pic>
      <p:sp>
        <p:nvSpPr>
          <p:cNvPr id="4" name="Text Placeholder 4"/>
          <p:cNvSpPr>
            <a:spLocks noGrp="1"/>
          </p:cNvSpPr>
          <p:nvPr>
            <p:ph type="body" sz="quarter" idx="12" hasCustomPrompt="1"/>
          </p:nvPr>
        </p:nvSpPr>
        <p:spPr>
          <a:xfrm>
            <a:off x="548640" y="1609155"/>
            <a:ext cx="6851904" cy="1402269"/>
          </a:xfrm>
          <a:prstGeom prst="rect">
            <a:avLst/>
          </a:prstGeom>
        </p:spPr>
        <p:txBody>
          <a:bodyPr/>
          <a:lstStyle>
            <a:lvl1pPr marL="0" indent="0">
              <a:buNone/>
              <a:defRPr sz="4800" b="1" baseline="0">
                <a:solidFill>
                  <a:srgbClr val="D6000D"/>
                </a:solidFill>
              </a:defRPr>
            </a:lvl1pPr>
          </a:lstStyle>
          <a:p>
            <a:pPr lvl="0"/>
            <a:r>
              <a:rPr lang="en-US"/>
              <a:t>TITLE GOES HERE IN UPPERCASE BOLD</a:t>
            </a:r>
          </a:p>
        </p:txBody>
      </p:sp>
      <p:sp>
        <p:nvSpPr>
          <p:cNvPr id="5" name="Text Placeholder 11"/>
          <p:cNvSpPr>
            <a:spLocks noGrp="1"/>
          </p:cNvSpPr>
          <p:nvPr>
            <p:ph type="body" sz="quarter" idx="13" hasCustomPrompt="1"/>
          </p:nvPr>
        </p:nvSpPr>
        <p:spPr>
          <a:xfrm>
            <a:off x="548640" y="3281410"/>
            <a:ext cx="6851904" cy="1827039"/>
          </a:xfrm>
          <a:prstGeom prst="rect">
            <a:avLst/>
          </a:prstGeom>
        </p:spPr>
        <p:txBody>
          <a:bodyPr/>
          <a:lstStyle>
            <a:lvl1pPr marL="342891" indent="-342891">
              <a:lnSpc>
                <a:spcPct val="100000"/>
              </a:lnSpc>
              <a:buFont typeface="Arial" charset="0"/>
              <a:buChar char="•"/>
              <a:defRPr sz="2100"/>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a:t>Cum </a:t>
            </a:r>
            <a:r>
              <a:rPr lang="en-US" err="1"/>
              <a:t>sociis</a:t>
            </a:r>
            <a:r>
              <a:rPr lang="en-US"/>
              <a:t> </a:t>
            </a:r>
            <a:r>
              <a:rPr lang="en-US" err="1"/>
              <a:t>natoque</a:t>
            </a:r>
            <a:r>
              <a:rPr lang="en-US"/>
              <a:t> </a:t>
            </a:r>
            <a:r>
              <a:rPr lang="en-US" err="1"/>
              <a:t>penatibus</a:t>
            </a:r>
            <a:r>
              <a:rPr lang="en-US"/>
              <a:t> </a:t>
            </a:r>
          </a:p>
          <a:p>
            <a:pPr lvl="0"/>
            <a:r>
              <a:rPr lang="en-US" err="1"/>
              <a:t>Magnis</a:t>
            </a:r>
            <a:r>
              <a:rPr lang="en-US"/>
              <a:t> dis parturient </a:t>
            </a:r>
            <a:r>
              <a:rPr lang="en-US" err="1"/>
              <a:t>montes</a:t>
            </a:r>
            <a:endParaRPr lang="en-US"/>
          </a:p>
          <a:p>
            <a:pPr lvl="0"/>
            <a:r>
              <a:rPr lang="en-US" err="1"/>
              <a:t>Vivamus</a:t>
            </a:r>
            <a:r>
              <a:rPr lang="en-US"/>
              <a:t> </a:t>
            </a:r>
            <a:r>
              <a:rPr lang="en-US" err="1"/>
              <a:t>sagittis</a:t>
            </a:r>
            <a:r>
              <a:rPr lang="en-US"/>
              <a:t> lacus </a:t>
            </a:r>
            <a:r>
              <a:rPr lang="en-US" err="1"/>
              <a:t>vel</a:t>
            </a:r>
            <a:r>
              <a:rPr lang="en-US"/>
              <a:t> </a:t>
            </a:r>
            <a:r>
              <a:rPr lang="en-US" err="1"/>
              <a:t>augue</a:t>
            </a:r>
            <a:r>
              <a:rPr lang="en-US"/>
              <a:t> </a:t>
            </a:r>
            <a:r>
              <a:rPr lang="en-US" err="1"/>
              <a:t>laoreet</a:t>
            </a:r>
            <a:endParaRPr lang="en-US"/>
          </a:p>
        </p:txBody>
      </p:sp>
    </p:spTree>
    <p:extLst>
      <p:ext uri="{BB962C8B-B14F-4D97-AF65-F5344CB8AC3E}">
        <p14:creationId xmlns:p14="http://schemas.microsoft.com/office/powerpoint/2010/main" val="26255133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Grey- char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11193" y="5782559"/>
            <a:ext cx="1832169" cy="705600"/>
          </a:xfrm>
          <a:prstGeom prst="rect">
            <a:avLst/>
          </a:prstGeom>
        </p:spPr>
      </p:pic>
      <p:sp>
        <p:nvSpPr>
          <p:cNvPr id="6" name="Chart Placeholder 3"/>
          <p:cNvSpPr>
            <a:spLocks noGrp="1"/>
          </p:cNvSpPr>
          <p:nvPr>
            <p:ph type="chart" sz="quarter" idx="10"/>
          </p:nvPr>
        </p:nvSpPr>
        <p:spPr>
          <a:xfrm>
            <a:off x="548641" y="401638"/>
            <a:ext cx="8900161" cy="6086521"/>
          </a:xfrm>
          <a:prstGeom prst="rect">
            <a:avLst/>
          </a:prstGeom>
        </p:spPr>
        <p:txBody>
          <a:bodyPr/>
          <a:lstStyle/>
          <a:p>
            <a:r>
              <a:rPr lang="en-US"/>
              <a:t>Click icon to add chart</a:t>
            </a:r>
          </a:p>
        </p:txBody>
      </p:sp>
    </p:spTree>
    <p:extLst>
      <p:ext uri="{BB962C8B-B14F-4D97-AF65-F5344CB8AC3E}">
        <p14:creationId xmlns:p14="http://schemas.microsoft.com/office/powerpoint/2010/main" val="15901931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Grey- 3 column">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1158240" y="931363"/>
            <a:ext cx="2316480" cy="2266123"/>
          </a:xfrm>
          <a:prstGeom prst="rect">
            <a:avLst/>
          </a:prstGeom>
        </p:spPr>
        <p:txBody>
          <a:bodyPr/>
          <a:lstStyle/>
          <a:p>
            <a:r>
              <a:rPr lang="en-US"/>
              <a:t>Click icon to add picture</a:t>
            </a:r>
          </a:p>
        </p:txBody>
      </p:sp>
      <p:sp>
        <p:nvSpPr>
          <p:cNvPr id="5" name="Text Placeholder 4"/>
          <p:cNvSpPr>
            <a:spLocks noGrp="1"/>
          </p:cNvSpPr>
          <p:nvPr>
            <p:ph type="body" sz="quarter" idx="12" hasCustomPrompt="1"/>
          </p:nvPr>
        </p:nvSpPr>
        <p:spPr>
          <a:xfrm>
            <a:off x="646176" y="3389188"/>
            <a:ext cx="3340608" cy="756093"/>
          </a:xfrm>
          <a:prstGeom prst="rect">
            <a:avLst/>
          </a:prstGeom>
        </p:spPr>
        <p:txBody>
          <a:bodyPr/>
          <a:lstStyle>
            <a:lvl1pPr marL="0" indent="0" algn="ctr">
              <a:buNone/>
              <a:defRPr sz="2400" b="1" baseline="0">
                <a:solidFill>
                  <a:srgbClr val="2F2F2F"/>
                </a:solidFill>
              </a:defRPr>
            </a:lvl1pPr>
          </a:lstStyle>
          <a:p>
            <a:pPr lvl="0"/>
            <a:r>
              <a:rPr lang="en-US"/>
              <a:t>TITLE GOES HERE IN UPPERCASE BOLD</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14561" y="5782559"/>
            <a:ext cx="1832169" cy="705600"/>
          </a:xfrm>
          <a:prstGeom prst="rect">
            <a:avLst/>
          </a:prstGeom>
        </p:spPr>
      </p:pic>
      <p:sp>
        <p:nvSpPr>
          <p:cNvPr id="12" name="Text Placeholder 11"/>
          <p:cNvSpPr>
            <a:spLocks noGrp="1"/>
          </p:cNvSpPr>
          <p:nvPr>
            <p:ph type="body" sz="quarter" idx="13" hasCustomPrompt="1"/>
          </p:nvPr>
        </p:nvSpPr>
        <p:spPr>
          <a:xfrm>
            <a:off x="646176" y="4196197"/>
            <a:ext cx="3340608" cy="1341755"/>
          </a:xfrm>
          <a:prstGeom prst="rect">
            <a:avLst/>
          </a:prstGeom>
        </p:spPr>
        <p:txBody>
          <a:bodyPr/>
          <a:lstStyle>
            <a:lvl1pPr marL="0" indent="0" algn="ctr">
              <a:lnSpc>
                <a:spcPct val="100000"/>
              </a:lnSpc>
              <a:buFontTx/>
              <a:buNone/>
              <a:defRPr sz="1800"/>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a:t>Cum </a:t>
            </a:r>
            <a:r>
              <a:rPr lang="en-US" err="1"/>
              <a:t>sociis</a:t>
            </a:r>
            <a:r>
              <a:rPr lang="en-US"/>
              <a:t> </a:t>
            </a:r>
            <a:r>
              <a:rPr lang="en-US" err="1"/>
              <a:t>natoque</a:t>
            </a:r>
            <a:r>
              <a:rPr lang="en-US"/>
              <a:t> </a:t>
            </a:r>
            <a:r>
              <a:rPr lang="en-US" err="1"/>
              <a:t>penatibus</a:t>
            </a:r>
            <a:r>
              <a:rPr lang="en-US"/>
              <a:t> et </a:t>
            </a:r>
            <a:r>
              <a:rPr lang="en-US" err="1"/>
              <a:t>magnis</a:t>
            </a:r>
            <a:r>
              <a:rPr lang="en-US"/>
              <a:t> dis parturient </a:t>
            </a:r>
            <a:r>
              <a:rPr lang="en-US" err="1"/>
              <a:t>montes</a:t>
            </a:r>
            <a:r>
              <a:rPr lang="en-US"/>
              <a:t>.</a:t>
            </a:r>
          </a:p>
        </p:txBody>
      </p:sp>
      <p:sp>
        <p:nvSpPr>
          <p:cNvPr id="6" name="Picture Placeholder 2"/>
          <p:cNvSpPr>
            <a:spLocks noGrp="1"/>
          </p:cNvSpPr>
          <p:nvPr>
            <p:ph type="pic" sz="quarter" idx="14"/>
          </p:nvPr>
        </p:nvSpPr>
        <p:spPr>
          <a:xfrm>
            <a:off x="4907280" y="931363"/>
            <a:ext cx="2316480" cy="2266123"/>
          </a:xfrm>
          <a:prstGeom prst="rect">
            <a:avLst/>
          </a:prstGeom>
        </p:spPr>
        <p:txBody>
          <a:bodyPr/>
          <a:lstStyle/>
          <a:p>
            <a:r>
              <a:rPr lang="en-US"/>
              <a:t>Click icon to add picture</a:t>
            </a:r>
          </a:p>
        </p:txBody>
      </p:sp>
      <p:sp>
        <p:nvSpPr>
          <p:cNvPr id="8" name="Text Placeholder 4"/>
          <p:cNvSpPr>
            <a:spLocks noGrp="1"/>
          </p:cNvSpPr>
          <p:nvPr>
            <p:ph type="body" sz="quarter" idx="15" hasCustomPrompt="1"/>
          </p:nvPr>
        </p:nvSpPr>
        <p:spPr>
          <a:xfrm>
            <a:off x="4395216" y="3389188"/>
            <a:ext cx="3340608" cy="756093"/>
          </a:xfrm>
          <a:prstGeom prst="rect">
            <a:avLst/>
          </a:prstGeom>
        </p:spPr>
        <p:txBody>
          <a:bodyPr/>
          <a:lstStyle>
            <a:lvl1pPr marL="0" indent="0" algn="ctr">
              <a:buNone/>
              <a:defRPr sz="2400" b="1" baseline="0">
                <a:solidFill>
                  <a:srgbClr val="2F2F2F"/>
                </a:solidFill>
              </a:defRPr>
            </a:lvl1pPr>
          </a:lstStyle>
          <a:p>
            <a:pPr lvl="0"/>
            <a:r>
              <a:rPr lang="en-US"/>
              <a:t>TITLE GOES HERE IN UPPERCASE BOLD</a:t>
            </a:r>
          </a:p>
        </p:txBody>
      </p:sp>
      <p:sp>
        <p:nvSpPr>
          <p:cNvPr id="9" name="Text Placeholder 11"/>
          <p:cNvSpPr>
            <a:spLocks noGrp="1"/>
          </p:cNvSpPr>
          <p:nvPr>
            <p:ph type="body" sz="quarter" idx="16" hasCustomPrompt="1"/>
          </p:nvPr>
        </p:nvSpPr>
        <p:spPr>
          <a:xfrm>
            <a:off x="4395216" y="4196197"/>
            <a:ext cx="3340608" cy="1341755"/>
          </a:xfrm>
          <a:prstGeom prst="rect">
            <a:avLst/>
          </a:prstGeom>
        </p:spPr>
        <p:txBody>
          <a:bodyPr/>
          <a:lstStyle>
            <a:lvl1pPr marL="0" indent="0" algn="ctr">
              <a:lnSpc>
                <a:spcPct val="100000"/>
              </a:lnSpc>
              <a:buFontTx/>
              <a:buNone/>
              <a:defRPr sz="1800"/>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a:t>Cum </a:t>
            </a:r>
            <a:r>
              <a:rPr lang="en-US" err="1"/>
              <a:t>sociis</a:t>
            </a:r>
            <a:r>
              <a:rPr lang="en-US"/>
              <a:t> </a:t>
            </a:r>
            <a:r>
              <a:rPr lang="en-US" err="1"/>
              <a:t>natoque</a:t>
            </a:r>
            <a:r>
              <a:rPr lang="en-US"/>
              <a:t> </a:t>
            </a:r>
            <a:r>
              <a:rPr lang="en-US" err="1"/>
              <a:t>penatibus</a:t>
            </a:r>
            <a:r>
              <a:rPr lang="en-US"/>
              <a:t> et </a:t>
            </a:r>
            <a:r>
              <a:rPr lang="en-US" err="1"/>
              <a:t>magnis</a:t>
            </a:r>
            <a:r>
              <a:rPr lang="en-US"/>
              <a:t> dis parturient </a:t>
            </a:r>
            <a:r>
              <a:rPr lang="en-US" err="1"/>
              <a:t>montes</a:t>
            </a:r>
            <a:r>
              <a:rPr lang="en-US"/>
              <a:t>.</a:t>
            </a:r>
          </a:p>
        </p:txBody>
      </p:sp>
      <p:sp>
        <p:nvSpPr>
          <p:cNvPr id="10" name="Picture Placeholder 2"/>
          <p:cNvSpPr>
            <a:spLocks noGrp="1"/>
          </p:cNvSpPr>
          <p:nvPr>
            <p:ph type="pic" sz="quarter" idx="17"/>
          </p:nvPr>
        </p:nvSpPr>
        <p:spPr>
          <a:xfrm>
            <a:off x="8656320" y="931363"/>
            <a:ext cx="2316480" cy="2266123"/>
          </a:xfrm>
          <a:prstGeom prst="rect">
            <a:avLst/>
          </a:prstGeom>
        </p:spPr>
        <p:txBody>
          <a:bodyPr/>
          <a:lstStyle/>
          <a:p>
            <a:r>
              <a:rPr lang="en-US"/>
              <a:t>Click icon to add picture</a:t>
            </a:r>
          </a:p>
        </p:txBody>
      </p:sp>
      <p:sp>
        <p:nvSpPr>
          <p:cNvPr id="11" name="Text Placeholder 4"/>
          <p:cNvSpPr>
            <a:spLocks noGrp="1"/>
          </p:cNvSpPr>
          <p:nvPr>
            <p:ph type="body" sz="quarter" idx="18" hasCustomPrompt="1"/>
          </p:nvPr>
        </p:nvSpPr>
        <p:spPr>
          <a:xfrm>
            <a:off x="8144256" y="3389188"/>
            <a:ext cx="3340608" cy="756093"/>
          </a:xfrm>
          <a:prstGeom prst="rect">
            <a:avLst/>
          </a:prstGeom>
        </p:spPr>
        <p:txBody>
          <a:bodyPr/>
          <a:lstStyle>
            <a:lvl1pPr marL="0" indent="0" algn="ctr">
              <a:buNone/>
              <a:defRPr sz="2400" b="1" baseline="0">
                <a:solidFill>
                  <a:srgbClr val="2F2F2F"/>
                </a:solidFill>
              </a:defRPr>
            </a:lvl1pPr>
          </a:lstStyle>
          <a:p>
            <a:pPr lvl="0"/>
            <a:r>
              <a:rPr lang="en-US"/>
              <a:t>TITLE GOES HERE IN UPPERCASE BOLD</a:t>
            </a:r>
          </a:p>
        </p:txBody>
      </p:sp>
      <p:sp>
        <p:nvSpPr>
          <p:cNvPr id="13" name="Text Placeholder 11"/>
          <p:cNvSpPr>
            <a:spLocks noGrp="1"/>
          </p:cNvSpPr>
          <p:nvPr>
            <p:ph type="body" sz="quarter" idx="19" hasCustomPrompt="1"/>
          </p:nvPr>
        </p:nvSpPr>
        <p:spPr>
          <a:xfrm>
            <a:off x="8144256" y="4196197"/>
            <a:ext cx="3340608" cy="1341755"/>
          </a:xfrm>
          <a:prstGeom prst="rect">
            <a:avLst/>
          </a:prstGeom>
        </p:spPr>
        <p:txBody>
          <a:bodyPr/>
          <a:lstStyle>
            <a:lvl1pPr marL="0" indent="0" algn="ctr">
              <a:lnSpc>
                <a:spcPct val="100000"/>
              </a:lnSpc>
              <a:buFontTx/>
              <a:buNone/>
              <a:defRPr sz="1800"/>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a:t>Cum </a:t>
            </a:r>
            <a:r>
              <a:rPr lang="en-US" err="1"/>
              <a:t>sociis</a:t>
            </a:r>
            <a:r>
              <a:rPr lang="en-US"/>
              <a:t> </a:t>
            </a:r>
            <a:r>
              <a:rPr lang="en-US" err="1"/>
              <a:t>natoque</a:t>
            </a:r>
            <a:r>
              <a:rPr lang="en-US"/>
              <a:t> </a:t>
            </a:r>
            <a:r>
              <a:rPr lang="en-US" err="1"/>
              <a:t>penatibus</a:t>
            </a:r>
            <a:r>
              <a:rPr lang="en-US"/>
              <a:t> et </a:t>
            </a:r>
            <a:r>
              <a:rPr lang="en-US" err="1"/>
              <a:t>magnis</a:t>
            </a:r>
            <a:r>
              <a:rPr lang="en-US"/>
              <a:t> dis parturient </a:t>
            </a:r>
            <a:r>
              <a:rPr lang="en-US" err="1"/>
              <a:t>montes</a:t>
            </a:r>
            <a:r>
              <a:rPr lang="en-US"/>
              <a:t>.</a:t>
            </a:r>
          </a:p>
        </p:txBody>
      </p:sp>
    </p:spTree>
    <p:extLst>
      <p:ext uri="{BB962C8B-B14F-4D97-AF65-F5344CB8AC3E}">
        <p14:creationId xmlns:p14="http://schemas.microsoft.com/office/powerpoint/2010/main" val="35525951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blank red and white RHS crest">
    <p:spTree>
      <p:nvGrpSpPr>
        <p:cNvPr id="1" name=""/>
        <p:cNvGrpSpPr/>
        <p:nvPr/>
      </p:nvGrpSpPr>
      <p:grpSpPr>
        <a:xfrm>
          <a:off x="0" y="0"/>
          <a:ext cx="0" cy="0"/>
          <a:chOff x="0" y="0"/>
          <a:chExt cx="0" cy="0"/>
        </a:xfrm>
      </p:grpSpPr>
    </p:spTree>
    <p:extLst>
      <p:ext uri="{BB962C8B-B14F-4D97-AF65-F5344CB8AC3E}">
        <p14:creationId xmlns:p14="http://schemas.microsoft.com/office/powerpoint/2010/main" val="5739813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on red and white RHS crest">
    <p:spTree>
      <p:nvGrpSpPr>
        <p:cNvPr id="1" name=""/>
        <p:cNvGrpSpPr/>
        <p:nvPr/>
      </p:nvGrpSpPr>
      <p:grpSpPr>
        <a:xfrm>
          <a:off x="0" y="0"/>
          <a:ext cx="0" cy="0"/>
          <a:chOff x="0" y="0"/>
          <a:chExt cx="0" cy="0"/>
        </a:xfrm>
      </p:grpSpPr>
      <p:sp>
        <p:nvSpPr>
          <p:cNvPr id="2" name="Text Placeholder 5"/>
          <p:cNvSpPr>
            <a:spLocks noGrp="1"/>
          </p:cNvSpPr>
          <p:nvPr>
            <p:ph type="body" sz="quarter" idx="10"/>
          </p:nvPr>
        </p:nvSpPr>
        <p:spPr>
          <a:xfrm>
            <a:off x="670984" y="548217"/>
            <a:ext cx="5268383" cy="514480"/>
          </a:xfrm>
          <a:prstGeom prst="rect">
            <a:avLst/>
          </a:prstGeom>
        </p:spPr>
        <p:txBody>
          <a:bodyPr/>
          <a:lstStyle>
            <a:lvl1pPr marL="0" indent="0">
              <a:buNone/>
              <a:defRPr sz="2667" b="1" cap="all" baseline="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917586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White- tex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786809" y="5782559"/>
            <a:ext cx="1832169" cy="705600"/>
          </a:xfrm>
          <a:prstGeom prst="rect">
            <a:avLst/>
          </a:prstGeom>
        </p:spPr>
      </p:pic>
      <p:sp>
        <p:nvSpPr>
          <p:cNvPr id="6" name="Text Placeholder 4"/>
          <p:cNvSpPr>
            <a:spLocks noGrp="1"/>
          </p:cNvSpPr>
          <p:nvPr>
            <p:ph type="body" sz="quarter" idx="12" hasCustomPrompt="1"/>
          </p:nvPr>
        </p:nvSpPr>
        <p:spPr>
          <a:xfrm>
            <a:off x="548640" y="1609155"/>
            <a:ext cx="6851904" cy="1402269"/>
          </a:xfrm>
          <a:prstGeom prst="rect">
            <a:avLst/>
          </a:prstGeom>
        </p:spPr>
        <p:txBody>
          <a:bodyPr/>
          <a:lstStyle>
            <a:lvl1pPr marL="0" indent="0">
              <a:buNone/>
              <a:defRPr sz="4800" b="1" baseline="0">
                <a:solidFill>
                  <a:srgbClr val="D6000D"/>
                </a:solidFill>
              </a:defRPr>
            </a:lvl1pPr>
          </a:lstStyle>
          <a:p>
            <a:pPr lvl="0"/>
            <a:r>
              <a:rPr lang="en-US"/>
              <a:t>TITLE GOES HERE IN UPPERCASE BOLD</a:t>
            </a:r>
          </a:p>
        </p:txBody>
      </p:sp>
      <p:sp>
        <p:nvSpPr>
          <p:cNvPr id="7" name="Text Placeholder 11"/>
          <p:cNvSpPr>
            <a:spLocks noGrp="1"/>
          </p:cNvSpPr>
          <p:nvPr>
            <p:ph type="body" sz="quarter" idx="13" hasCustomPrompt="1"/>
          </p:nvPr>
        </p:nvSpPr>
        <p:spPr>
          <a:xfrm>
            <a:off x="548640" y="3281410"/>
            <a:ext cx="6851904" cy="3206751"/>
          </a:xfrm>
          <a:prstGeom prst="rect">
            <a:avLst/>
          </a:prstGeom>
        </p:spPr>
        <p:txBody>
          <a:bodyPr/>
          <a:lstStyle>
            <a:lvl1pPr marL="342891" indent="-342891">
              <a:lnSpc>
                <a:spcPct val="100000"/>
              </a:lnSpc>
              <a:buFont typeface="Arial" charset="0"/>
              <a:buChar char="•"/>
              <a:defRPr sz="2100"/>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a:t>Cum </a:t>
            </a:r>
            <a:r>
              <a:rPr lang="en-US" err="1"/>
              <a:t>sociis</a:t>
            </a:r>
            <a:r>
              <a:rPr lang="en-US"/>
              <a:t> </a:t>
            </a:r>
            <a:r>
              <a:rPr lang="en-US" err="1"/>
              <a:t>natoque</a:t>
            </a:r>
            <a:r>
              <a:rPr lang="en-US"/>
              <a:t> </a:t>
            </a:r>
            <a:r>
              <a:rPr lang="en-US" err="1"/>
              <a:t>penatibus</a:t>
            </a:r>
            <a:r>
              <a:rPr lang="en-US"/>
              <a:t> </a:t>
            </a:r>
          </a:p>
          <a:p>
            <a:pPr lvl="0"/>
            <a:r>
              <a:rPr lang="en-US" err="1"/>
              <a:t>Magnis</a:t>
            </a:r>
            <a:r>
              <a:rPr lang="en-US"/>
              <a:t> dis parturient </a:t>
            </a:r>
            <a:r>
              <a:rPr lang="en-US" err="1"/>
              <a:t>montes</a:t>
            </a:r>
            <a:endParaRPr lang="en-US"/>
          </a:p>
          <a:p>
            <a:pPr lvl="0"/>
            <a:r>
              <a:rPr lang="en-US" err="1"/>
              <a:t>Vivamus</a:t>
            </a:r>
            <a:r>
              <a:rPr lang="en-US"/>
              <a:t> </a:t>
            </a:r>
            <a:r>
              <a:rPr lang="en-US" err="1"/>
              <a:t>sagittis</a:t>
            </a:r>
            <a:r>
              <a:rPr lang="en-US"/>
              <a:t> lacus </a:t>
            </a:r>
            <a:r>
              <a:rPr lang="en-US" err="1"/>
              <a:t>vel</a:t>
            </a:r>
            <a:r>
              <a:rPr lang="en-US"/>
              <a:t> </a:t>
            </a:r>
            <a:r>
              <a:rPr lang="en-US" err="1"/>
              <a:t>augue</a:t>
            </a:r>
            <a:r>
              <a:rPr lang="en-US"/>
              <a:t> </a:t>
            </a:r>
            <a:r>
              <a:rPr lang="en-US" err="1"/>
              <a:t>laoreet</a:t>
            </a:r>
            <a:endParaRPr lang="en-US"/>
          </a:p>
        </p:txBody>
      </p:sp>
    </p:spTree>
    <p:extLst>
      <p:ext uri="{BB962C8B-B14F-4D97-AF65-F5344CB8AC3E}">
        <p14:creationId xmlns:p14="http://schemas.microsoft.com/office/powerpoint/2010/main" val="27107611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White- pic left">
    <p:spTree>
      <p:nvGrpSpPr>
        <p:cNvPr id="1" name=""/>
        <p:cNvGrpSpPr/>
        <p:nvPr/>
      </p:nvGrpSpPr>
      <p:grpSpPr>
        <a:xfrm>
          <a:off x="0" y="0"/>
          <a:ext cx="0" cy="0"/>
          <a:chOff x="0" y="0"/>
          <a:chExt cx="0" cy="0"/>
        </a:xfrm>
      </p:grpSpPr>
      <p:pic>
        <p:nvPicPr>
          <p:cNvPr id="6" name="Picture 1"/>
          <p:cNvPicPr>
            <a:picLocks noChangeAspect="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9786939" y="5783263"/>
            <a:ext cx="1831975" cy="704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sz="quarter" idx="11"/>
          </p:nvPr>
        </p:nvSpPr>
        <p:spPr>
          <a:xfrm>
            <a:off x="0" y="0"/>
            <a:ext cx="7010400" cy="6858000"/>
          </a:xfrm>
          <a:prstGeom prst="rect">
            <a:avLst/>
          </a:prstGeom>
        </p:spPr>
        <p:txBody>
          <a:bodyPr lIns="91438" tIns="45719" rIns="91438" bIns="45719"/>
          <a:lstStyle/>
          <a:p>
            <a:pPr lvl="0"/>
            <a:r>
              <a:rPr lang="en-US" noProof="0"/>
              <a:t>Click icon to add picture</a:t>
            </a:r>
            <a:endParaRPr lang="en-US" noProof="0" dirty="0"/>
          </a:p>
        </p:txBody>
      </p:sp>
      <p:sp>
        <p:nvSpPr>
          <p:cNvPr id="5" name="Text Placeholder 4"/>
          <p:cNvSpPr>
            <a:spLocks noGrp="1"/>
          </p:cNvSpPr>
          <p:nvPr>
            <p:ph type="body" sz="quarter" idx="12"/>
          </p:nvPr>
        </p:nvSpPr>
        <p:spPr>
          <a:xfrm>
            <a:off x="7315200" y="414341"/>
            <a:ext cx="4303776" cy="999935"/>
          </a:xfrm>
          <a:prstGeom prst="rect">
            <a:avLst/>
          </a:prstGeom>
        </p:spPr>
        <p:txBody>
          <a:bodyPr lIns="91438" tIns="45719" rIns="91438" bIns="45719"/>
          <a:lstStyle>
            <a:lvl1pPr marL="0" indent="0">
              <a:buNone/>
              <a:defRPr b="1" baseline="0">
                <a:solidFill>
                  <a:srgbClr val="D6000D"/>
                </a:solidFill>
              </a:defRPr>
            </a:lvl1pPr>
          </a:lstStyle>
          <a:p>
            <a:pPr lvl="0"/>
            <a:r>
              <a:rPr lang="en-US"/>
              <a:t>Click to edit Master text styles</a:t>
            </a:r>
          </a:p>
        </p:txBody>
      </p:sp>
      <p:sp>
        <p:nvSpPr>
          <p:cNvPr id="12" name="Text Placeholder 11"/>
          <p:cNvSpPr>
            <a:spLocks noGrp="1"/>
          </p:cNvSpPr>
          <p:nvPr>
            <p:ph type="body" sz="quarter" idx="13"/>
          </p:nvPr>
        </p:nvSpPr>
        <p:spPr>
          <a:xfrm>
            <a:off x="7315200" y="1584327"/>
            <a:ext cx="4303776" cy="3206751"/>
          </a:xfrm>
          <a:prstGeom prst="rect">
            <a:avLst/>
          </a:prstGeom>
        </p:spPr>
        <p:txBody>
          <a:bodyPr lIns="91438" tIns="45719" rIns="91438" bIns="45719"/>
          <a:lstStyle>
            <a:lvl1pPr marL="0" indent="0">
              <a:lnSpc>
                <a:spcPct val="100000"/>
              </a:lnSpc>
              <a:buFontTx/>
              <a:buNone/>
              <a:defRPr sz="2100"/>
            </a:lvl1pPr>
            <a:lvl2pPr marL="457178" indent="0">
              <a:buFontTx/>
              <a:buNone/>
              <a:defRPr/>
            </a:lvl2pPr>
            <a:lvl3pPr marL="914354" indent="0">
              <a:buFontTx/>
              <a:buNone/>
              <a:defRPr/>
            </a:lvl3pPr>
            <a:lvl4pPr marL="1371532" indent="0">
              <a:buFontTx/>
              <a:buNone/>
              <a:defRPr/>
            </a:lvl4pPr>
            <a:lvl5pPr marL="1828709" indent="0">
              <a:buFontTx/>
              <a:buNone/>
              <a:defRPr/>
            </a:lvl5pPr>
          </a:lstStyle>
          <a:p>
            <a:pPr lvl="0"/>
            <a:r>
              <a:rPr lang="en-US"/>
              <a:t>Click to edit Master text styles</a:t>
            </a:r>
          </a:p>
        </p:txBody>
      </p:sp>
    </p:spTree>
    <p:extLst>
      <p:ext uri="{BB962C8B-B14F-4D97-AF65-F5344CB8AC3E}">
        <p14:creationId xmlns:p14="http://schemas.microsoft.com/office/powerpoint/2010/main" val="39900677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White- chart left">
    <p:spTree>
      <p:nvGrpSpPr>
        <p:cNvPr id="1" name=""/>
        <p:cNvGrpSpPr/>
        <p:nvPr/>
      </p:nvGrpSpPr>
      <p:grpSpPr>
        <a:xfrm>
          <a:off x="0" y="0"/>
          <a:ext cx="0" cy="0"/>
          <a:chOff x="0" y="0"/>
          <a:chExt cx="0" cy="0"/>
        </a:xfrm>
      </p:grpSpPr>
      <p:pic>
        <p:nvPicPr>
          <p:cNvPr id="6" name="Picture 1"/>
          <p:cNvPicPr>
            <a:picLocks noChangeAspect="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9786939" y="5783263"/>
            <a:ext cx="1831975" cy="704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2"/>
          </p:nvPr>
        </p:nvSpPr>
        <p:spPr>
          <a:xfrm>
            <a:off x="7315200" y="414341"/>
            <a:ext cx="4303776" cy="999935"/>
          </a:xfrm>
          <a:prstGeom prst="rect">
            <a:avLst/>
          </a:prstGeom>
        </p:spPr>
        <p:txBody>
          <a:bodyPr lIns="91438" tIns="45719" rIns="91438" bIns="45719"/>
          <a:lstStyle>
            <a:lvl1pPr marL="0" indent="0">
              <a:buNone/>
              <a:defRPr b="1" baseline="0">
                <a:solidFill>
                  <a:srgbClr val="D6000D"/>
                </a:solidFill>
              </a:defRPr>
            </a:lvl1pPr>
          </a:lstStyle>
          <a:p>
            <a:pPr lvl="0"/>
            <a:r>
              <a:rPr lang="en-US"/>
              <a:t>Click to edit Master text styles</a:t>
            </a:r>
          </a:p>
        </p:txBody>
      </p:sp>
      <p:sp>
        <p:nvSpPr>
          <p:cNvPr id="12" name="Text Placeholder 11"/>
          <p:cNvSpPr>
            <a:spLocks noGrp="1"/>
          </p:cNvSpPr>
          <p:nvPr>
            <p:ph type="body" sz="quarter" idx="13"/>
          </p:nvPr>
        </p:nvSpPr>
        <p:spPr>
          <a:xfrm>
            <a:off x="7315200" y="1584327"/>
            <a:ext cx="4303776" cy="3206751"/>
          </a:xfrm>
          <a:prstGeom prst="rect">
            <a:avLst/>
          </a:prstGeom>
        </p:spPr>
        <p:txBody>
          <a:bodyPr lIns="91438" tIns="45719" rIns="91438" bIns="45719"/>
          <a:lstStyle>
            <a:lvl1pPr marL="0" indent="0">
              <a:lnSpc>
                <a:spcPct val="100000"/>
              </a:lnSpc>
              <a:buFontTx/>
              <a:buNone/>
              <a:defRPr sz="2100"/>
            </a:lvl1pPr>
            <a:lvl2pPr marL="457178" indent="0">
              <a:buFontTx/>
              <a:buNone/>
              <a:defRPr/>
            </a:lvl2pPr>
            <a:lvl3pPr marL="914354" indent="0">
              <a:buFontTx/>
              <a:buNone/>
              <a:defRPr/>
            </a:lvl3pPr>
            <a:lvl4pPr marL="1371532" indent="0">
              <a:buFontTx/>
              <a:buNone/>
              <a:defRPr/>
            </a:lvl4pPr>
            <a:lvl5pPr marL="1828709" indent="0">
              <a:buFontTx/>
              <a:buNone/>
              <a:defRPr/>
            </a:lvl5pPr>
          </a:lstStyle>
          <a:p>
            <a:pPr lvl="0"/>
            <a:r>
              <a:rPr lang="en-US"/>
              <a:t>Click to edit Master text styles</a:t>
            </a:r>
          </a:p>
        </p:txBody>
      </p:sp>
      <p:sp>
        <p:nvSpPr>
          <p:cNvPr id="4" name="Chart Placeholder 3"/>
          <p:cNvSpPr>
            <a:spLocks noGrp="1"/>
          </p:cNvSpPr>
          <p:nvPr>
            <p:ph type="chart" sz="quarter" idx="14"/>
          </p:nvPr>
        </p:nvSpPr>
        <p:spPr>
          <a:xfrm>
            <a:off x="0" y="0"/>
            <a:ext cx="7010400" cy="6858000"/>
          </a:xfrm>
          <a:prstGeom prst="rect">
            <a:avLst/>
          </a:prstGeom>
        </p:spPr>
        <p:txBody>
          <a:bodyPr lIns="91438" tIns="45719" rIns="91438" bIns="45719"/>
          <a:lstStyle/>
          <a:p>
            <a:pPr lvl="0"/>
            <a:r>
              <a:rPr lang="en-US" noProof="0"/>
              <a:t>Click icon to add chart</a:t>
            </a:r>
            <a:endParaRPr lang="en-US" noProof="0" dirty="0"/>
          </a:p>
        </p:txBody>
      </p:sp>
    </p:spTree>
    <p:extLst>
      <p:ext uri="{BB962C8B-B14F-4D97-AF65-F5344CB8AC3E}">
        <p14:creationId xmlns:p14="http://schemas.microsoft.com/office/powerpoint/2010/main" val="2600781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White- pic right">
    <p:spTree>
      <p:nvGrpSpPr>
        <p:cNvPr id="1" name=""/>
        <p:cNvGrpSpPr/>
        <p:nvPr/>
      </p:nvGrpSpPr>
      <p:grpSpPr>
        <a:xfrm>
          <a:off x="0" y="0"/>
          <a:ext cx="0" cy="0"/>
          <a:chOff x="0" y="0"/>
          <a:chExt cx="0" cy="0"/>
        </a:xfrm>
      </p:grpSpPr>
      <p:pic>
        <p:nvPicPr>
          <p:cNvPr id="6" name="Picture 1"/>
          <p:cNvPicPr>
            <a:picLocks noChangeAspect="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549277" y="5783263"/>
            <a:ext cx="1831975" cy="704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sz="quarter" idx="11"/>
          </p:nvPr>
        </p:nvSpPr>
        <p:spPr>
          <a:xfrm>
            <a:off x="5181600" y="0"/>
            <a:ext cx="7010400" cy="6858000"/>
          </a:xfrm>
          <a:prstGeom prst="rect">
            <a:avLst/>
          </a:prstGeom>
        </p:spPr>
        <p:txBody>
          <a:bodyPr lIns="91438" tIns="45719" rIns="91438" bIns="45719"/>
          <a:lstStyle/>
          <a:p>
            <a:pPr lvl="0"/>
            <a:r>
              <a:rPr lang="en-US" noProof="0"/>
              <a:t>Click icon to add picture</a:t>
            </a:r>
            <a:endParaRPr lang="en-US" noProof="0" dirty="0"/>
          </a:p>
        </p:txBody>
      </p:sp>
      <p:sp>
        <p:nvSpPr>
          <p:cNvPr id="5" name="Text Placeholder 4"/>
          <p:cNvSpPr>
            <a:spLocks noGrp="1"/>
          </p:cNvSpPr>
          <p:nvPr>
            <p:ph type="body" sz="quarter" idx="12"/>
          </p:nvPr>
        </p:nvSpPr>
        <p:spPr>
          <a:xfrm>
            <a:off x="548640" y="414341"/>
            <a:ext cx="4047744" cy="999935"/>
          </a:xfrm>
          <a:prstGeom prst="rect">
            <a:avLst/>
          </a:prstGeom>
        </p:spPr>
        <p:txBody>
          <a:bodyPr lIns="91438" tIns="45719" rIns="91438" bIns="45719"/>
          <a:lstStyle>
            <a:lvl1pPr marL="0" indent="0">
              <a:buNone/>
              <a:defRPr b="1" baseline="0">
                <a:solidFill>
                  <a:srgbClr val="D6000D"/>
                </a:solidFill>
              </a:defRPr>
            </a:lvl1pPr>
          </a:lstStyle>
          <a:p>
            <a:pPr lvl="0"/>
            <a:r>
              <a:rPr lang="en-US"/>
              <a:t>Click to edit Master text styles</a:t>
            </a:r>
          </a:p>
        </p:txBody>
      </p:sp>
      <p:sp>
        <p:nvSpPr>
          <p:cNvPr id="12" name="Text Placeholder 11"/>
          <p:cNvSpPr>
            <a:spLocks noGrp="1"/>
          </p:cNvSpPr>
          <p:nvPr>
            <p:ph type="body" sz="quarter" idx="13"/>
          </p:nvPr>
        </p:nvSpPr>
        <p:spPr>
          <a:xfrm>
            <a:off x="548640" y="1584327"/>
            <a:ext cx="4047744" cy="3206751"/>
          </a:xfrm>
          <a:prstGeom prst="rect">
            <a:avLst/>
          </a:prstGeom>
        </p:spPr>
        <p:txBody>
          <a:bodyPr lIns="91438" tIns="45719" rIns="91438" bIns="45719"/>
          <a:lstStyle>
            <a:lvl1pPr marL="0" indent="0">
              <a:lnSpc>
                <a:spcPct val="100000"/>
              </a:lnSpc>
              <a:buFontTx/>
              <a:buNone/>
              <a:defRPr sz="2100"/>
            </a:lvl1pPr>
            <a:lvl2pPr marL="457178" indent="0">
              <a:buFontTx/>
              <a:buNone/>
              <a:defRPr/>
            </a:lvl2pPr>
            <a:lvl3pPr marL="914354" indent="0">
              <a:buFontTx/>
              <a:buNone/>
              <a:defRPr/>
            </a:lvl3pPr>
            <a:lvl4pPr marL="1371532" indent="0">
              <a:buFontTx/>
              <a:buNone/>
              <a:defRPr/>
            </a:lvl4pPr>
            <a:lvl5pPr marL="1828709" indent="0">
              <a:buFontTx/>
              <a:buNone/>
              <a:defRPr/>
            </a:lvl5pPr>
          </a:lstStyle>
          <a:p>
            <a:pPr lvl="0"/>
            <a:r>
              <a:rPr lang="en-US"/>
              <a:t>Click to edit Master text styles</a:t>
            </a:r>
          </a:p>
        </p:txBody>
      </p:sp>
    </p:spTree>
    <p:extLst>
      <p:ext uri="{BB962C8B-B14F-4D97-AF65-F5344CB8AC3E}">
        <p14:creationId xmlns:p14="http://schemas.microsoft.com/office/powerpoint/2010/main" val="3283223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White- pic narrow right">
    <p:spTree>
      <p:nvGrpSpPr>
        <p:cNvPr id="1" name=""/>
        <p:cNvGrpSpPr/>
        <p:nvPr/>
      </p:nvGrpSpPr>
      <p:grpSpPr>
        <a:xfrm>
          <a:off x="0" y="0"/>
          <a:ext cx="0" cy="0"/>
          <a:chOff x="0" y="0"/>
          <a:chExt cx="0" cy="0"/>
        </a:xfrm>
      </p:grpSpPr>
      <p:pic>
        <p:nvPicPr>
          <p:cNvPr id="6" name="Picture 1"/>
          <p:cNvPicPr>
            <a:picLocks noChangeAspect="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549277" y="5783263"/>
            <a:ext cx="1831975" cy="704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sz="quarter" idx="11"/>
          </p:nvPr>
        </p:nvSpPr>
        <p:spPr>
          <a:xfrm flipH="1">
            <a:off x="7010400" y="0"/>
            <a:ext cx="5181600" cy="6858000"/>
          </a:xfrm>
          <a:prstGeom prst="rect">
            <a:avLst/>
          </a:prstGeom>
        </p:spPr>
        <p:txBody>
          <a:bodyPr lIns="91438" tIns="45719" rIns="91438" bIns="45719"/>
          <a:lstStyle/>
          <a:p>
            <a:pPr lvl="0"/>
            <a:r>
              <a:rPr lang="en-US" noProof="0"/>
              <a:t>Click icon to add picture</a:t>
            </a:r>
            <a:endParaRPr lang="en-US" noProof="0" dirty="0"/>
          </a:p>
        </p:txBody>
      </p:sp>
      <p:sp>
        <p:nvSpPr>
          <p:cNvPr id="4" name="Text Placeholder 4"/>
          <p:cNvSpPr>
            <a:spLocks noGrp="1"/>
          </p:cNvSpPr>
          <p:nvPr>
            <p:ph type="body" sz="quarter" idx="12"/>
          </p:nvPr>
        </p:nvSpPr>
        <p:spPr>
          <a:xfrm>
            <a:off x="548640" y="572837"/>
            <a:ext cx="5596128" cy="999935"/>
          </a:xfrm>
          <a:prstGeom prst="rect">
            <a:avLst/>
          </a:prstGeom>
        </p:spPr>
        <p:txBody>
          <a:bodyPr lIns="91438" tIns="45719" rIns="91438" bIns="45719"/>
          <a:lstStyle>
            <a:lvl1pPr marL="0" indent="0">
              <a:buNone/>
              <a:defRPr sz="3600" b="1" baseline="0">
                <a:solidFill>
                  <a:srgbClr val="D6000D"/>
                </a:solidFill>
              </a:defRPr>
            </a:lvl1pPr>
          </a:lstStyle>
          <a:p>
            <a:pPr lvl="0"/>
            <a:r>
              <a:rPr lang="en-US"/>
              <a:t>Click to edit Master text styles</a:t>
            </a:r>
          </a:p>
        </p:txBody>
      </p:sp>
      <p:sp>
        <p:nvSpPr>
          <p:cNvPr id="5" name="Text Placeholder 11"/>
          <p:cNvSpPr>
            <a:spLocks noGrp="1"/>
          </p:cNvSpPr>
          <p:nvPr>
            <p:ph type="body" sz="quarter" idx="13"/>
          </p:nvPr>
        </p:nvSpPr>
        <p:spPr>
          <a:xfrm>
            <a:off x="548640" y="1892291"/>
            <a:ext cx="5596128" cy="3206751"/>
          </a:xfrm>
          <a:prstGeom prst="rect">
            <a:avLst/>
          </a:prstGeom>
        </p:spPr>
        <p:txBody>
          <a:bodyPr lIns="91438" tIns="45719" rIns="91438" bIns="45719"/>
          <a:lstStyle>
            <a:lvl1pPr marL="0" indent="0">
              <a:lnSpc>
                <a:spcPct val="100000"/>
              </a:lnSpc>
              <a:buFontTx/>
              <a:buNone/>
              <a:defRPr sz="2100"/>
            </a:lvl1pPr>
            <a:lvl2pPr marL="457178" indent="0">
              <a:buFontTx/>
              <a:buNone/>
              <a:defRPr/>
            </a:lvl2pPr>
            <a:lvl3pPr marL="914354" indent="0">
              <a:buFontTx/>
              <a:buNone/>
              <a:defRPr/>
            </a:lvl3pPr>
            <a:lvl4pPr marL="1371532" indent="0">
              <a:buFontTx/>
              <a:buNone/>
              <a:defRPr/>
            </a:lvl4pPr>
            <a:lvl5pPr marL="1828709" indent="0">
              <a:buFontTx/>
              <a:buNone/>
              <a:defRPr/>
            </a:lvl5pPr>
          </a:lstStyle>
          <a:p>
            <a:pPr lvl="0"/>
            <a:r>
              <a:rPr lang="en-US"/>
              <a:t>Click to edit Master text styles</a:t>
            </a:r>
          </a:p>
        </p:txBody>
      </p:sp>
    </p:spTree>
    <p:extLst>
      <p:ext uri="{BB962C8B-B14F-4D97-AF65-F5344CB8AC3E}">
        <p14:creationId xmlns:p14="http://schemas.microsoft.com/office/powerpoint/2010/main" val="2552286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White- text">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786809" y="5782559"/>
            <a:ext cx="1832169" cy="705600"/>
          </a:xfrm>
          <a:prstGeom prst="rect">
            <a:avLst/>
          </a:prstGeom>
        </p:spPr>
      </p:pic>
      <p:sp>
        <p:nvSpPr>
          <p:cNvPr id="6" name="Text Placeholder 4"/>
          <p:cNvSpPr>
            <a:spLocks noGrp="1"/>
          </p:cNvSpPr>
          <p:nvPr>
            <p:ph type="body" sz="quarter" idx="12" hasCustomPrompt="1"/>
          </p:nvPr>
        </p:nvSpPr>
        <p:spPr>
          <a:xfrm>
            <a:off x="548640" y="1609155"/>
            <a:ext cx="6851904" cy="1402269"/>
          </a:xfrm>
          <a:prstGeom prst="rect">
            <a:avLst/>
          </a:prstGeom>
        </p:spPr>
        <p:txBody>
          <a:bodyPr/>
          <a:lstStyle>
            <a:lvl1pPr marL="0" indent="0">
              <a:buNone/>
              <a:defRPr sz="4800" b="1" baseline="0">
                <a:solidFill>
                  <a:srgbClr val="D6000D"/>
                </a:solidFill>
              </a:defRPr>
            </a:lvl1pPr>
          </a:lstStyle>
          <a:p>
            <a:pPr lvl="0"/>
            <a:r>
              <a:rPr lang="en-US"/>
              <a:t>TITLE GOES HERE IN UPPERCASE BOLD</a:t>
            </a:r>
          </a:p>
        </p:txBody>
      </p:sp>
      <p:sp>
        <p:nvSpPr>
          <p:cNvPr id="7" name="Text Placeholder 11"/>
          <p:cNvSpPr>
            <a:spLocks noGrp="1"/>
          </p:cNvSpPr>
          <p:nvPr>
            <p:ph type="body" sz="quarter" idx="13" hasCustomPrompt="1"/>
          </p:nvPr>
        </p:nvSpPr>
        <p:spPr>
          <a:xfrm>
            <a:off x="548640" y="3281410"/>
            <a:ext cx="6851904" cy="3206751"/>
          </a:xfrm>
          <a:prstGeom prst="rect">
            <a:avLst/>
          </a:prstGeom>
        </p:spPr>
        <p:txBody>
          <a:bodyPr/>
          <a:lstStyle>
            <a:lvl1pPr marL="342891" indent="-342891">
              <a:lnSpc>
                <a:spcPct val="100000"/>
              </a:lnSpc>
              <a:buFont typeface="Arial" charset="0"/>
              <a:buChar char="•"/>
              <a:defRPr sz="2100"/>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a:t>Cum </a:t>
            </a:r>
            <a:r>
              <a:rPr lang="en-US" err="1"/>
              <a:t>sociis</a:t>
            </a:r>
            <a:r>
              <a:rPr lang="en-US"/>
              <a:t> </a:t>
            </a:r>
            <a:r>
              <a:rPr lang="en-US" err="1"/>
              <a:t>natoque</a:t>
            </a:r>
            <a:r>
              <a:rPr lang="en-US"/>
              <a:t> </a:t>
            </a:r>
            <a:r>
              <a:rPr lang="en-US" err="1"/>
              <a:t>penatibus</a:t>
            </a:r>
            <a:r>
              <a:rPr lang="en-US"/>
              <a:t> </a:t>
            </a:r>
          </a:p>
          <a:p>
            <a:pPr lvl="0"/>
            <a:r>
              <a:rPr lang="en-US" err="1"/>
              <a:t>Magnis</a:t>
            </a:r>
            <a:r>
              <a:rPr lang="en-US"/>
              <a:t> dis parturient </a:t>
            </a:r>
            <a:r>
              <a:rPr lang="en-US" err="1"/>
              <a:t>montes</a:t>
            </a:r>
            <a:endParaRPr lang="en-US"/>
          </a:p>
          <a:p>
            <a:pPr lvl="0"/>
            <a:r>
              <a:rPr lang="en-US" err="1"/>
              <a:t>Vivamus</a:t>
            </a:r>
            <a:r>
              <a:rPr lang="en-US"/>
              <a:t> </a:t>
            </a:r>
            <a:r>
              <a:rPr lang="en-US" err="1"/>
              <a:t>sagittis</a:t>
            </a:r>
            <a:r>
              <a:rPr lang="en-US"/>
              <a:t> lacus </a:t>
            </a:r>
            <a:r>
              <a:rPr lang="en-US" err="1"/>
              <a:t>vel</a:t>
            </a:r>
            <a:r>
              <a:rPr lang="en-US"/>
              <a:t> </a:t>
            </a:r>
            <a:r>
              <a:rPr lang="en-US" err="1"/>
              <a:t>augue</a:t>
            </a:r>
            <a:r>
              <a:rPr lang="en-US"/>
              <a:t> </a:t>
            </a:r>
            <a:r>
              <a:rPr lang="en-US" err="1"/>
              <a:t>laoreet</a:t>
            </a:r>
            <a:endParaRPr lang="en-US"/>
          </a:p>
        </p:txBody>
      </p:sp>
    </p:spTree>
    <p:extLst>
      <p:ext uri="{BB962C8B-B14F-4D97-AF65-F5344CB8AC3E}">
        <p14:creationId xmlns:p14="http://schemas.microsoft.com/office/powerpoint/2010/main" val="13085507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White- text">
    <p:spTree>
      <p:nvGrpSpPr>
        <p:cNvPr id="1" name=""/>
        <p:cNvGrpSpPr/>
        <p:nvPr/>
      </p:nvGrpSpPr>
      <p:grpSpPr>
        <a:xfrm>
          <a:off x="0" y="0"/>
          <a:ext cx="0" cy="0"/>
          <a:chOff x="0" y="0"/>
          <a:chExt cx="0" cy="0"/>
        </a:xfrm>
      </p:grpSpPr>
      <p:pic>
        <p:nvPicPr>
          <p:cNvPr id="4" name="Picture 1"/>
          <p:cNvPicPr>
            <a:picLocks noChangeAspect="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9786939" y="5783263"/>
            <a:ext cx="1831975" cy="704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4"/>
          <p:cNvSpPr>
            <a:spLocks noGrp="1"/>
          </p:cNvSpPr>
          <p:nvPr>
            <p:ph type="body" sz="quarter" idx="12"/>
          </p:nvPr>
        </p:nvSpPr>
        <p:spPr>
          <a:xfrm>
            <a:off x="548640" y="1609156"/>
            <a:ext cx="6851904" cy="1402269"/>
          </a:xfrm>
          <a:prstGeom prst="rect">
            <a:avLst/>
          </a:prstGeom>
        </p:spPr>
        <p:txBody>
          <a:bodyPr lIns="91438" tIns="45719" rIns="91438" bIns="45719"/>
          <a:lstStyle>
            <a:lvl1pPr marL="0" indent="0">
              <a:buNone/>
              <a:defRPr sz="4800" b="1" baseline="0">
                <a:solidFill>
                  <a:srgbClr val="D6000D"/>
                </a:solidFill>
              </a:defRPr>
            </a:lvl1pPr>
          </a:lstStyle>
          <a:p>
            <a:pPr lvl="0"/>
            <a:r>
              <a:rPr lang="en-US"/>
              <a:t>Click to edit Master text styles</a:t>
            </a:r>
          </a:p>
        </p:txBody>
      </p:sp>
      <p:sp>
        <p:nvSpPr>
          <p:cNvPr id="7" name="Text Placeholder 11"/>
          <p:cNvSpPr>
            <a:spLocks noGrp="1"/>
          </p:cNvSpPr>
          <p:nvPr>
            <p:ph type="body" sz="quarter" idx="13"/>
          </p:nvPr>
        </p:nvSpPr>
        <p:spPr>
          <a:xfrm>
            <a:off x="548640" y="3281411"/>
            <a:ext cx="6851904" cy="3206751"/>
          </a:xfrm>
          <a:prstGeom prst="rect">
            <a:avLst/>
          </a:prstGeom>
        </p:spPr>
        <p:txBody>
          <a:bodyPr lIns="91438" tIns="45719" rIns="91438" bIns="45719"/>
          <a:lstStyle>
            <a:lvl1pPr marL="342882" indent="-342882">
              <a:lnSpc>
                <a:spcPct val="100000"/>
              </a:lnSpc>
              <a:buFont typeface="Arial" charset="0"/>
              <a:buChar char="•"/>
              <a:defRPr sz="2100"/>
            </a:lvl1pPr>
            <a:lvl2pPr marL="457178" indent="0">
              <a:buFontTx/>
              <a:buNone/>
              <a:defRPr/>
            </a:lvl2pPr>
            <a:lvl3pPr marL="914354" indent="0">
              <a:buFontTx/>
              <a:buNone/>
              <a:defRPr/>
            </a:lvl3pPr>
            <a:lvl4pPr marL="1371532" indent="0">
              <a:buFontTx/>
              <a:buNone/>
              <a:defRPr/>
            </a:lvl4pPr>
            <a:lvl5pPr marL="1828709" indent="0">
              <a:buFontTx/>
              <a:buNone/>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1138267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White- chart">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9786939" y="5783263"/>
            <a:ext cx="1831975" cy="704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hart Placeholder 3"/>
          <p:cNvSpPr>
            <a:spLocks noGrp="1"/>
          </p:cNvSpPr>
          <p:nvPr>
            <p:ph type="chart" sz="quarter" idx="10"/>
          </p:nvPr>
        </p:nvSpPr>
        <p:spPr>
          <a:xfrm>
            <a:off x="548640" y="401637"/>
            <a:ext cx="8900160" cy="5999163"/>
          </a:xfrm>
          <a:prstGeom prst="rect">
            <a:avLst/>
          </a:prstGeom>
        </p:spPr>
        <p:txBody>
          <a:bodyPr lIns="91438" tIns="45719" rIns="91438" bIns="45719"/>
          <a:lstStyle/>
          <a:p>
            <a:pPr lvl="0"/>
            <a:r>
              <a:rPr lang="en-US" noProof="0"/>
              <a:t>Click icon to add chart</a:t>
            </a:r>
            <a:endParaRPr lang="en-US" noProof="0" dirty="0"/>
          </a:p>
        </p:txBody>
      </p:sp>
    </p:spTree>
    <p:extLst>
      <p:ext uri="{BB962C8B-B14F-4D97-AF65-F5344CB8AC3E}">
        <p14:creationId xmlns:p14="http://schemas.microsoft.com/office/powerpoint/2010/main" val="38715150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White- Title slide animated">
    <p:spTree>
      <p:nvGrpSpPr>
        <p:cNvPr id="1" name=""/>
        <p:cNvGrpSpPr/>
        <p:nvPr/>
      </p:nvGrpSpPr>
      <p:grpSpPr>
        <a:xfrm>
          <a:off x="0" y="0"/>
          <a:ext cx="0" cy="0"/>
          <a:chOff x="0" y="0"/>
          <a:chExt cx="0" cy="0"/>
        </a:xfrm>
      </p:grpSpPr>
      <p:pic>
        <p:nvPicPr>
          <p:cNvPr id="6" name="Picture 1"/>
          <p:cNvPicPr>
            <a:picLocks noChangeAspect="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9642475" y="425449"/>
            <a:ext cx="2000251" cy="769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2892426" y="2297114"/>
            <a:ext cx="793751"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3197226" y="2600326"/>
            <a:ext cx="793751"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0"/>
          <p:cNvSpPr>
            <a:spLocks noGrp="1"/>
          </p:cNvSpPr>
          <p:nvPr>
            <p:ph type="body" sz="quarter" idx="10"/>
          </p:nvPr>
        </p:nvSpPr>
        <p:spPr>
          <a:xfrm>
            <a:off x="1583245" y="1585417"/>
            <a:ext cx="3817811" cy="2892425"/>
          </a:xfrm>
          <a:prstGeom prst="rect">
            <a:avLst/>
          </a:prstGeom>
        </p:spPr>
        <p:txBody>
          <a:bodyPr lIns="287993" tIns="251992" rIns="0" bIns="287993"/>
          <a:lstStyle>
            <a:lvl1pPr marL="0" indent="0">
              <a:buNone/>
              <a:defRPr sz="3200" b="1" i="0" baseline="0">
                <a:solidFill>
                  <a:srgbClr val="D6000D"/>
                </a:solidFill>
                <a:latin typeface="Arial" charset="0"/>
                <a:ea typeface="Arial" charset="0"/>
                <a:cs typeface="Arial" charset="0"/>
              </a:defRPr>
            </a:lvl1pPr>
          </a:lstStyle>
          <a:p>
            <a:pPr lvl="0"/>
            <a:r>
              <a:rPr lang="en-US"/>
              <a:t>Click to edit Master text styles</a:t>
            </a:r>
          </a:p>
        </p:txBody>
      </p:sp>
      <p:sp>
        <p:nvSpPr>
          <p:cNvPr id="14" name="Text Placeholder 13"/>
          <p:cNvSpPr>
            <a:spLocks noGrp="1"/>
          </p:cNvSpPr>
          <p:nvPr>
            <p:ph type="body" sz="quarter" idx="11"/>
          </p:nvPr>
        </p:nvSpPr>
        <p:spPr>
          <a:xfrm>
            <a:off x="1582739" y="5389564"/>
            <a:ext cx="3586671" cy="365061"/>
          </a:xfrm>
          <a:prstGeom prst="rect">
            <a:avLst/>
          </a:prstGeom>
        </p:spPr>
        <p:txBody>
          <a:bodyPr lIns="91438" tIns="45719" rIns="91438" bIns="45719"/>
          <a:lstStyle>
            <a:lvl1pPr marL="0" indent="0">
              <a:lnSpc>
                <a:spcPct val="100000"/>
              </a:lnSpc>
              <a:buNone/>
              <a:defRPr sz="1600" b="1" i="0" baseline="0">
                <a:solidFill>
                  <a:srgbClr val="D6000D"/>
                </a:solidFill>
                <a:latin typeface="Arial" charset="0"/>
                <a:ea typeface="Arial" charset="0"/>
                <a:cs typeface="Arial" charset="0"/>
              </a:defRPr>
            </a:lvl1pPr>
          </a:lstStyle>
          <a:p>
            <a:pPr lvl="0"/>
            <a:r>
              <a:rPr lang="en-US"/>
              <a:t>Click to edit Master text styles</a:t>
            </a:r>
          </a:p>
        </p:txBody>
      </p:sp>
      <p:sp>
        <p:nvSpPr>
          <p:cNvPr id="15" name="Text Placeholder 13"/>
          <p:cNvSpPr>
            <a:spLocks noGrp="1"/>
          </p:cNvSpPr>
          <p:nvPr>
            <p:ph type="body" sz="quarter" idx="12"/>
          </p:nvPr>
        </p:nvSpPr>
        <p:spPr>
          <a:xfrm>
            <a:off x="1582739" y="5711639"/>
            <a:ext cx="3586671" cy="401567"/>
          </a:xfrm>
          <a:prstGeom prst="rect">
            <a:avLst/>
          </a:prstGeom>
        </p:spPr>
        <p:txBody>
          <a:bodyPr lIns="91438" tIns="45719" rIns="91438" bIns="45719"/>
          <a:lstStyle>
            <a:lvl1pPr marL="0" indent="0">
              <a:lnSpc>
                <a:spcPct val="100000"/>
              </a:lnSpc>
              <a:buNone/>
              <a:defRPr sz="1600" b="0" i="0" baseline="0">
                <a:solidFill>
                  <a:srgbClr val="D6000D"/>
                </a:solidFill>
                <a:latin typeface="Arial" charset="0"/>
                <a:ea typeface="Arial" charset="0"/>
                <a:cs typeface="Arial" charset="0"/>
              </a:defRPr>
            </a:lvl1pPr>
          </a:lstStyle>
          <a:p>
            <a:pPr lvl="0"/>
            <a:r>
              <a:rPr lang="en-US"/>
              <a:t>Click to edit Master text styles</a:t>
            </a:r>
          </a:p>
        </p:txBody>
      </p:sp>
      <p:sp>
        <p:nvSpPr>
          <p:cNvPr id="16" name="Text Placeholder 13"/>
          <p:cNvSpPr>
            <a:spLocks noGrp="1"/>
          </p:cNvSpPr>
          <p:nvPr>
            <p:ph type="body" sz="quarter" idx="13"/>
          </p:nvPr>
        </p:nvSpPr>
        <p:spPr>
          <a:xfrm>
            <a:off x="1582739" y="6033714"/>
            <a:ext cx="3586671" cy="401567"/>
          </a:xfrm>
          <a:prstGeom prst="rect">
            <a:avLst/>
          </a:prstGeom>
        </p:spPr>
        <p:txBody>
          <a:bodyPr lIns="91438" tIns="45719" rIns="91438" bIns="45719"/>
          <a:lstStyle>
            <a:lvl1pPr marL="0" indent="0">
              <a:lnSpc>
                <a:spcPct val="100000"/>
              </a:lnSpc>
              <a:buNone/>
              <a:defRPr sz="1200" b="0" i="0" baseline="0">
                <a:solidFill>
                  <a:srgbClr val="D6000D"/>
                </a:solidFill>
                <a:latin typeface="Arial" charset="0"/>
                <a:ea typeface="Arial" charset="0"/>
                <a:cs typeface="Arial" charset="0"/>
              </a:defRPr>
            </a:lvl1pPr>
          </a:lstStyle>
          <a:p>
            <a:pPr lvl="0"/>
            <a:r>
              <a:rPr lang="en-US"/>
              <a:t>Click to edit Master text styles</a:t>
            </a:r>
          </a:p>
        </p:txBody>
      </p:sp>
    </p:spTree>
    <p:extLst>
      <p:ext uri="{BB962C8B-B14F-4D97-AF65-F5344CB8AC3E}">
        <p14:creationId xmlns:p14="http://schemas.microsoft.com/office/powerpoint/2010/main" val="1820427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par>
                                <p:cTn id="11" presetID="0" presetClass="path" presetSubtype="0" accel="50000" decel="50000" fill="hold" nodeType="withEffect">
                                  <p:stCondLst>
                                    <p:cond delay="0"/>
                                  </p:stCondLst>
                                  <p:childTnLst>
                                    <p:animMotion origin="layout" path="M -1.66667E-6 4.81481E-6 L -0.1276 -0.17292 " pathEditMode="relative" rAng="0" ptsTypes="AA">
                                      <p:cBhvr>
                                        <p:cTn id="12" dur="1000" fill="hold"/>
                                        <p:tgtEl>
                                          <p:spTgt spid="7"/>
                                        </p:tgtEl>
                                        <p:attrNameLst>
                                          <p:attrName>ppt_x</p:attrName>
                                          <p:attrName>ppt_y</p:attrName>
                                        </p:attrNameLst>
                                      </p:cBhvr>
                                      <p:rCtr x="-6380" y="-8657"/>
                                    </p:animMotion>
                                  </p:childTnLst>
                                </p:cTn>
                              </p:par>
                              <p:par>
                                <p:cTn id="13" presetID="0" presetClass="path" presetSubtype="0" accel="50000" decel="50000" fill="hold" nodeType="withEffect">
                                  <p:stCondLst>
                                    <p:cond delay="0"/>
                                  </p:stCondLst>
                                  <p:childTnLst>
                                    <p:animMotion origin="layout" path="M -1.66667E-6 1.85185E-6 L 0.13945 0.13634 " pathEditMode="relative" rAng="0" ptsTypes="AA">
                                      <p:cBhvr>
                                        <p:cTn id="14" dur="1000" fill="hold"/>
                                        <p:tgtEl>
                                          <p:spTgt spid="8"/>
                                        </p:tgtEl>
                                        <p:attrNameLst>
                                          <p:attrName>ppt_x</p:attrName>
                                          <p:attrName>ppt_y</p:attrName>
                                        </p:attrNameLst>
                                      </p:cBhvr>
                                      <p:rCtr x="6966" y="68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White- Title slide">
    <p:spTree>
      <p:nvGrpSpPr>
        <p:cNvPr id="1" name=""/>
        <p:cNvGrpSpPr/>
        <p:nvPr/>
      </p:nvGrpSpPr>
      <p:grpSpPr>
        <a:xfrm>
          <a:off x="0" y="0"/>
          <a:ext cx="0" cy="0"/>
          <a:chOff x="0" y="0"/>
          <a:chExt cx="0" cy="0"/>
        </a:xfrm>
      </p:grpSpPr>
      <p:pic>
        <p:nvPicPr>
          <p:cNvPr id="6"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13"/>
          <p:cNvSpPr>
            <a:spLocks noGrp="1"/>
          </p:cNvSpPr>
          <p:nvPr>
            <p:ph type="body" sz="quarter" idx="11"/>
          </p:nvPr>
        </p:nvSpPr>
        <p:spPr>
          <a:xfrm>
            <a:off x="1582739" y="5389564"/>
            <a:ext cx="3586671" cy="365061"/>
          </a:xfrm>
          <a:prstGeom prst="rect">
            <a:avLst/>
          </a:prstGeom>
        </p:spPr>
        <p:txBody>
          <a:bodyPr lIns="91438" tIns="45719" rIns="91438" bIns="45719"/>
          <a:lstStyle>
            <a:lvl1pPr marL="0" indent="0">
              <a:lnSpc>
                <a:spcPct val="100000"/>
              </a:lnSpc>
              <a:buNone/>
              <a:defRPr sz="1600" b="1" i="0" baseline="0">
                <a:solidFill>
                  <a:srgbClr val="D6000D"/>
                </a:solidFill>
                <a:latin typeface="Arial" charset="0"/>
                <a:ea typeface="Arial" charset="0"/>
                <a:cs typeface="Arial" charset="0"/>
              </a:defRPr>
            </a:lvl1pPr>
          </a:lstStyle>
          <a:p>
            <a:pPr lvl="0"/>
            <a:r>
              <a:rPr lang="en-US"/>
              <a:t>Click to edit Master text styles</a:t>
            </a:r>
          </a:p>
        </p:txBody>
      </p:sp>
      <p:sp>
        <p:nvSpPr>
          <p:cNvPr id="15" name="Text Placeholder 13"/>
          <p:cNvSpPr>
            <a:spLocks noGrp="1"/>
          </p:cNvSpPr>
          <p:nvPr>
            <p:ph type="body" sz="quarter" idx="12"/>
          </p:nvPr>
        </p:nvSpPr>
        <p:spPr>
          <a:xfrm>
            <a:off x="1582739" y="5711639"/>
            <a:ext cx="3586671" cy="401567"/>
          </a:xfrm>
          <a:prstGeom prst="rect">
            <a:avLst/>
          </a:prstGeom>
        </p:spPr>
        <p:txBody>
          <a:bodyPr lIns="91438" tIns="45719" rIns="91438" bIns="45719"/>
          <a:lstStyle>
            <a:lvl1pPr marL="0" indent="0">
              <a:lnSpc>
                <a:spcPct val="100000"/>
              </a:lnSpc>
              <a:buNone/>
              <a:defRPr sz="1600" b="0" i="0" baseline="0">
                <a:solidFill>
                  <a:srgbClr val="D6000D"/>
                </a:solidFill>
                <a:latin typeface="Arial" charset="0"/>
                <a:ea typeface="Arial" charset="0"/>
                <a:cs typeface="Arial" charset="0"/>
              </a:defRPr>
            </a:lvl1pPr>
          </a:lstStyle>
          <a:p>
            <a:pPr lvl="0"/>
            <a:r>
              <a:rPr lang="en-US"/>
              <a:t>Click to edit Master text styles</a:t>
            </a:r>
          </a:p>
        </p:txBody>
      </p:sp>
      <p:sp>
        <p:nvSpPr>
          <p:cNvPr id="16" name="Text Placeholder 13"/>
          <p:cNvSpPr>
            <a:spLocks noGrp="1"/>
          </p:cNvSpPr>
          <p:nvPr>
            <p:ph type="body" sz="quarter" idx="13"/>
          </p:nvPr>
        </p:nvSpPr>
        <p:spPr>
          <a:xfrm>
            <a:off x="1582739" y="6033714"/>
            <a:ext cx="3586671" cy="401567"/>
          </a:xfrm>
          <a:prstGeom prst="rect">
            <a:avLst/>
          </a:prstGeom>
        </p:spPr>
        <p:txBody>
          <a:bodyPr lIns="91438" tIns="45719" rIns="91438" bIns="45719"/>
          <a:lstStyle>
            <a:lvl1pPr marL="0" indent="0">
              <a:lnSpc>
                <a:spcPct val="100000"/>
              </a:lnSpc>
              <a:buNone/>
              <a:defRPr sz="1200" b="0" i="0" baseline="0">
                <a:solidFill>
                  <a:srgbClr val="D6000D"/>
                </a:solidFill>
                <a:latin typeface="Arial" charset="0"/>
                <a:ea typeface="Arial" charset="0"/>
                <a:cs typeface="Arial" charset="0"/>
              </a:defRPr>
            </a:lvl1pPr>
          </a:lstStyle>
          <a:p>
            <a:pPr lvl="0"/>
            <a:r>
              <a:rPr lang="en-US"/>
              <a:t>Click to edit Master text styles</a:t>
            </a:r>
          </a:p>
        </p:txBody>
      </p:sp>
      <p:sp>
        <p:nvSpPr>
          <p:cNvPr id="5" name="Text Placeholder 4"/>
          <p:cNvSpPr>
            <a:spLocks noGrp="1"/>
          </p:cNvSpPr>
          <p:nvPr>
            <p:ph type="body" sz="quarter" idx="15"/>
          </p:nvPr>
        </p:nvSpPr>
        <p:spPr>
          <a:xfrm>
            <a:off x="1509587" y="1203608"/>
            <a:ext cx="5366703" cy="3234280"/>
          </a:xfrm>
          <a:prstGeom prst="rect">
            <a:avLst/>
          </a:prstGeom>
        </p:spPr>
        <p:txBody>
          <a:bodyPr lIns="287993" tIns="287993" rIns="287993" bIns="0"/>
          <a:lstStyle>
            <a:lvl1pPr marL="0" indent="0">
              <a:buNone/>
              <a:defRPr sz="4700" b="1">
                <a:solidFill>
                  <a:srgbClr val="D6000D"/>
                </a:solidFill>
              </a:defRPr>
            </a:lvl1pPr>
          </a:lstStyle>
          <a:p>
            <a:pPr lvl="0"/>
            <a:r>
              <a:rPr lang="en-US"/>
              <a:t>Click to edit Master text styles</a:t>
            </a:r>
          </a:p>
        </p:txBody>
      </p:sp>
    </p:spTree>
    <p:extLst>
      <p:ext uri="{BB962C8B-B14F-4D97-AF65-F5344CB8AC3E}">
        <p14:creationId xmlns:p14="http://schemas.microsoft.com/office/powerpoint/2010/main" val="22257671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DB77E19A-4F1C-5A4F-87B7-062033D66A43}"/>
              </a:ext>
            </a:extLst>
          </p:cNvPr>
          <p:cNvPicPr>
            <a:picLocks noChangeAspect="1"/>
          </p:cNvPicPr>
          <p:nvPr userDrawn="1"/>
        </p:nvPicPr>
        <p:blipFill>
          <a:blip r:embed="rId2"/>
          <a:stretch>
            <a:fillRect/>
          </a:stretch>
        </p:blipFill>
        <p:spPr>
          <a:xfrm>
            <a:off x="9983585" y="5917831"/>
            <a:ext cx="2002920" cy="721052"/>
          </a:xfrm>
          <a:prstGeom prst="rect">
            <a:avLst/>
          </a:prstGeom>
        </p:spPr>
      </p:pic>
    </p:spTree>
    <p:extLst>
      <p:ext uri="{BB962C8B-B14F-4D97-AF65-F5344CB8AC3E}">
        <p14:creationId xmlns:p14="http://schemas.microsoft.com/office/powerpoint/2010/main" val="35240194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A4C3FB-61C8-7341-9710-C2F1EEC32A23}"/>
              </a:ext>
            </a:extLst>
          </p:cNvPr>
          <p:cNvSpPr/>
          <p:nvPr userDrawn="1"/>
        </p:nvSpPr>
        <p:spPr>
          <a:xfrm>
            <a:off x="0" y="0"/>
            <a:ext cx="6096000" cy="6858000"/>
          </a:xfrm>
          <a:prstGeom prst="rect">
            <a:avLst/>
          </a:prstGeom>
          <a:solidFill>
            <a:srgbClr val="D9222A"/>
          </a:solidFill>
          <a:ln>
            <a:solidFill>
              <a:srgbClr val="D92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7AEA80E8-7DEC-694C-B632-86C932975AE3}"/>
              </a:ext>
            </a:extLst>
          </p:cNvPr>
          <p:cNvSpPr>
            <a:spLocks noGrp="1"/>
          </p:cNvSpPr>
          <p:nvPr>
            <p:ph type="pic" sz="quarter" idx="10"/>
          </p:nvPr>
        </p:nvSpPr>
        <p:spPr>
          <a:xfrm>
            <a:off x="6096000" y="0"/>
            <a:ext cx="6096000" cy="6858000"/>
          </a:xfrm>
        </p:spPr>
        <p:txBody>
          <a:bodyPr/>
          <a:lstStyle/>
          <a:p>
            <a:r>
              <a:rPr lang="en-US"/>
              <a:t>Click icon to add picture</a:t>
            </a:r>
            <a:endParaRPr lang="en-US" dirty="0"/>
          </a:p>
        </p:txBody>
      </p:sp>
      <p:sp>
        <p:nvSpPr>
          <p:cNvPr id="8" name="Rectangle 7">
            <a:extLst>
              <a:ext uri="{FF2B5EF4-FFF2-40B4-BE49-F238E27FC236}">
                <a16:creationId xmlns:a16="http://schemas.microsoft.com/office/drawing/2014/main" id="{6868FEFC-8B23-204E-A649-A3614D6F5805}"/>
              </a:ext>
            </a:extLst>
          </p:cNvPr>
          <p:cNvSpPr/>
          <p:nvPr userDrawn="1"/>
        </p:nvSpPr>
        <p:spPr>
          <a:xfrm>
            <a:off x="609562" y="1161882"/>
            <a:ext cx="4290277" cy="541238"/>
          </a:xfrm>
          <a:prstGeom prst="rect">
            <a:avLst/>
          </a:prstGeom>
        </p:spPr>
        <p:txBody>
          <a:bodyPr wrap="none">
            <a:spAutoFit/>
          </a:bodyPr>
          <a:lstStyle/>
          <a:p>
            <a:pPr>
              <a:lnSpc>
                <a:spcPts val="3380"/>
              </a:lnSpc>
            </a:pPr>
            <a:r>
              <a:rPr lang="en-US" sz="3600" b="1" dirty="0">
                <a:solidFill>
                  <a:schemeClr val="bg1"/>
                </a:solidFill>
              </a:rPr>
              <a:t>QUEEN’S UNIVERSITY</a:t>
            </a:r>
          </a:p>
        </p:txBody>
      </p:sp>
      <p:sp>
        <p:nvSpPr>
          <p:cNvPr id="9" name="TextBox 8">
            <a:extLst>
              <a:ext uri="{FF2B5EF4-FFF2-40B4-BE49-F238E27FC236}">
                <a16:creationId xmlns:a16="http://schemas.microsoft.com/office/drawing/2014/main" id="{A7E6C687-1D72-7E45-80AC-2CE19190BD2F}"/>
              </a:ext>
            </a:extLst>
          </p:cNvPr>
          <p:cNvSpPr txBox="1"/>
          <p:nvPr userDrawn="1"/>
        </p:nvSpPr>
        <p:spPr>
          <a:xfrm>
            <a:off x="609562" y="2211083"/>
            <a:ext cx="4470025" cy="3139321"/>
          </a:xfrm>
          <a:prstGeom prst="rect">
            <a:avLst/>
          </a:prstGeom>
          <a:noFill/>
        </p:spPr>
        <p:txBody>
          <a:bodyPr wrap="square" rtlCol="0">
            <a:spAutoFit/>
          </a:bodyPr>
          <a:lstStyle/>
          <a:p>
            <a:r>
              <a:rPr lang="en-GB" b="1" dirty="0">
                <a:solidFill>
                  <a:schemeClr val="bg1">
                    <a:lumMod val="95000"/>
                  </a:schemeClr>
                </a:solidFill>
              </a:rPr>
              <a:t>Queen’s University Belfast is one of the leading universities in the UK and Ireland with a distinguished heritage and history.</a:t>
            </a:r>
          </a:p>
          <a:p>
            <a:endParaRPr lang="en-GB" dirty="0">
              <a:solidFill>
                <a:schemeClr val="bg1">
                  <a:lumMod val="95000"/>
                </a:schemeClr>
              </a:solidFill>
            </a:endParaRPr>
          </a:p>
          <a:p>
            <a:r>
              <a:rPr lang="en-GB" dirty="0">
                <a:solidFill>
                  <a:schemeClr val="bg1">
                    <a:lumMod val="95000"/>
                  </a:schemeClr>
                </a:solidFill>
              </a:rPr>
              <a:t>With an annual turnover of £330m, some 24,000 students and 3,800 staff, Queen’s plays a unique leadership role in Northern Ireland.  We contribute over £1 billion to the local economy and support 9,250 full-time jobs across Northern Ireland.</a:t>
            </a:r>
          </a:p>
          <a:p>
            <a:endParaRPr lang="en-US" dirty="0">
              <a:solidFill>
                <a:schemeClr val="bg1">
                  <a:lumMod val="95000"/>
                </a:schemeClr>
              </a:solidFill>
            </a:endParaRPr>
          </a:p>
        </p:txBody>
      </p:sp>
    </p:spTree>
    <p:extLst>
      <p:ext uri="{BB962C8B-B14F-4D97-AF65-F5344CB8AC3E}">
        <p14:creationId xmlns:p14="http://schemas.microsoft.com/office/powerpoint/2010/main" val="28340592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A4C3FB-61C8-7341-9710-C2F1EEC32A23}"/>
              </a:ext>
            </a:extLst>
          </p:cNvPr>
          <p:cNvSpPr/>
          <p:nvPr userDrawn="1"/>
        </p:nvSpPr>
        <p:spPr>
          <a:xfrm>
            <a:off x="0" y="0"/>
            <a:ext cx="6096000" cy="6858000"/>
          </a:xfrm>
          <a:prstGeom prst="rect">
            <a:avLst/>
          </a:prstGeom>
          <a:solidFill>
            <a:srgbClr val="D9222A"/>
          </a:solidFill>
          <a:ln>
            <a:solidFill>
              <a:srgbClr val="D92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66261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8F3E7-47B5-1145-9D7E-20D337BD5D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56DC5E5-B6D6-3843-B783-C6828A86E2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225CE9E-E489-364C-8B0D-8DC6128DC8E0}"/>
              </a:ext>
            </a:extLst>
          </p:cNvPr>
          <p:cNvSpPr>
            <a:spLocks noGrp="1"/>
          </p:cNvSpPr>
          <p:nvPr>
            <p:ph type="dt" sz="half" idx="10"/>
          </p:nvPr>
        </p:nvSpPr>
        <p:spPr/>
        <p:txBody>
          <a:bodyPr/>
          <a:lstStyle/>
          <a:p>
            <a:fld id="{7C24FC05-BE4C-154F-AA63-AEDF8A15EBBC}" type="datetimeFigureOut">
              <a:rPr lang="en-US" smtClean="0"/>
              <a:t>6/6/2023</a:t>
            </a:fld>
            <a:endParaRPr lang="en-US"/>
          </a:p>
        </p:txBody>
      </p:sp>
      <p:sp>
        <p:nvSpPr>
          <p:cNvPr id="5" name="Footer Placeholder 4">
            <a:extLst>
              <a:ext uri="{FF2B5EF4-FFF2-40B4-BE49-F238E27FC236}">
                <a16:creationId xmlns:a16="http://schemas.microsoft.com/office/drawing/2014/main" id="{87923C4D-AFA4-C440-AC46-5A4DBE0793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302F37-6800-4849-84D7-A8EA0B08E3F7}"/>
              </a:ext>
            </a:extLst>
          </p:cNvPr>
          <p:cNvSpPr>
            <a:spLocks noGrp="1"/>
          </p:cNvSpPr>
          <p:nvPr>
            <p:ph type="sldNum" sz="quarter" idx="12"/>
          </p:nvPr>
        </p:nvSpPr>
        <p:spPr/>
        <p:txBody>
          <a:bodyPr/>
          <a:lstStyle/>
          <a:p>
            <a:fld id="{493DE7B0-ACF0-A64A-B126-C2AE21461A65}" type="slidenum">
              <a:rPr lang="en-US" smtClean="0"/>
              <a:t>‹#›</a:t>
            </a:fld>
            <a:endParaRPr lang="en-US"/>
          </a:p>
        </p:txBody>
      </p:sp>
    </p:spTree>
    <p:extLst>
      <p:ext uri="{BB962C8B-B14F-4D97-AF65-F5344CB8AC3E}">
        <p14:creationId xmlns:p14="http://schemas.microsoft.com/office/powerpoint/2010/main" val="1786240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White- chart">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786809" y="5782559"/>
            <a:ext cx="1832169" cy="705600"/>
          </a:xfrm>
          <a:prstGeom prst="rect">
            <a:avLst/>
          </a:prstGeom>
        </p:spPr>
      </p:pic>
      <p:sp>
        <p:nvSpPr>
          <p:cNvPr id="4" name="Chart Placeholder 3"/>
          <p:cNvSpPr>
            <a:spLocks noGrp="1"/>
          </p:cNvSpPr>
          <p:nvPr>
            <p:ph type="chart" sz="quarter" idx="10"/>
          </p:nvPr>
        </p:nvSpPr>
        <p:spPr>
          <a:xfrm>
            <a:off x="548640" y="401637"/>
            <a:ext cx="8900160" cy="5999163"/>
          </a:xfrm>
          <a:prstGeom prst="rect">
            <a:avLst/>
          </a:prstGeom>
        </p:spPr>
        <p:txBody>
          <a:bodyPr/>
          <a:lstStyle/>
          <a:p>
            <a:r>
              <a:rPr lang="en-US"/>
              <a:t>Click icon to add chart</a:t>
            </a:r>
          </a:p>
        </p:txBody>
      </p:sp>
    </p:spTree>
    <p:extLst>
      <p:ext uri="{BB962C8B-B14F-4D97-AF65-F5344CB8AC3E}">
        <p14:creationId xmlns:p14="http://schemas.microsoft.com/office/powerpoint/2010/main" val="1476715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White- Title slide animate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642298" y="424895"/>
            <a:ext cx="2001063" cy="770644"/>
          </a:xfrm>
          <a:prstGeom prst="rect">
            <a:avLst/>
          </a:prstGeom>
        </p:spPr>
      </p:pic>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891946" y="2297410"/>
            <a:ext cx="793751"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196746" y="2600622"/>
            <a:ext cx="793751"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0"/>
          <p:cNvSpPr>
            <a:spLocks noGrp="1"/>
          </p:cNvSpPr>
          <p:nvPr>
            <p:ph type="body" sz="quarter" idx="10" hasCustomPrompt="1"/>
          </p:nvPr>
        </p:nvSpPr>
        <p:spPr>
          <a:xfrm>
            <a:off x="1583245" y="1585416"/>
            <a:ext cx="3817811" cy="2892425"/>
          </a:xfrm>
          <a:prstGeom prst="rect">
            <a:avLst/>
          </a:prstGeom>
        </p:spPr>
        <p:txBody>
          <a:bodyPr lIns="288000" tIns="251999" rIns="0" bIns="288000"/>
          <a:lstStyle>
            <a:lvl1pPr marL="0" indent="0">
              <a:buNone/>
              <a:defRPr sz="3200" b="1" i="0" baseline="0">
                <a:solidFill>
                  <a:srgbClr val="D6000D"/>
                </a:solidFill>
                <a:latin typeface="Arial" charset="0"/>
                <a:ea typeface="Arial" charset="0"/>
                <a:cs typeface="Arial" charset="0"/>
              </a:defRPr>
            </a:lvl1pPr>
          </a:lstStyle>
          <a:p>
            <a:pPr lvl="0"/>
            <a:r>
              <a:rPr lang="en-US"/>
              <a:t>PRESENTATION TITLE ARIAL BOLD 32PT WITH A MAXIMUM OF 12 WORDS</a:t>
            </a:r>
          </a:p>
        </p:txBody>
      </p:sp>
      <p:sp>
        <p:nvSpPr>
          <p:cNvPr id="14" name="Text Placeholder 13"/>
          <p:cNvSpPr>
            <a:spLocks noGrp="1"/>
          </p:cNvSpPr>
          <p:nvPr>
            <p:ph type="body" sz="quarter" idx="11" hasCustomPrompt="1"/>
          </p:nvPr>
        </p:nvSpPr>
        <p:spPr>
          <a:xfrm>
            <a:off x="1582738" y="5389564"/>
            <a:ext cx="3586671" cy="365061"/>
          </a:xfrm>
          <a:prstGeom prst="rect">
            <a:avLst/>
          </a:prstGeom>
        </p:spPr>
        <p:txBody>
          <a:bodyPr/>
          <a:lstStyle>
            <a:lvl1pPr marL="0" indent="0">
              <a:lnSpc>
                <a:spcPct val="100000"/>
              </a:lnSpc>
              <a:buNone/>
              <a:defRPr sz="1600" b="1" i="0" baseline="0">
                <a:solidFill>
                  <a:srgbClr val="D6000D"/>
                </a:solidFill>
                <a:latin typeface="Arial" charset="0"/>
                <a:ea typeface="Arial" charset="0"/>
                <a:cs typeface="Arial" charset="0"/>
              </a:defRPr>
            </a:lvl1pPr>
          </a:lstStyle>
          <a:p>
            <a:pPr lvl="0"/>
            <a:r>
              <a:rPr lang="en-US"/>
              <a:t>PRESENTER NAME</a:t>
            </a:r>
          </a:p>
        </p:txBody>
      </p:sp>
      <p:sp>
        <p:nvSpPr>
          <p:cNvPr id="15" name="Text Placeholder 13"/>
          <p:cNvSpPr>
            <a:spLocks noGrp="1"/>
          </p:cNvSpPr>
          <p:nvPr>
            <p:ph type="body" sz="quarter" idx="12" hasCustomPrompt="1"/>
          </p:nvPr>
        </p:nvSpPr>
        <p:spPr>
          <a:xfrm>
            <a:off x="1582738" y="5711638"/>
            <a:ext cx="3586671" cy="401567"/>
          </a:xfrm>
          <a:prstGeom prst="rect">
            <a:avLst/>
          </a:prstGeom>
        </p:spPr>
        <p:txBody>
          <a:bodyPr/>
          <a:lstStyle>
            <a:lvl1pPr marL="0" indent="0">
              <a:lnSpc>
                <a:spcPct val="100000"/>
              </a:lnSpc>
              <a:buNone/>
              <a:defRPr sz="1600" b="0" i="0" baseline="0">
                <a:solidFill>
                  <a:srgbClr val="D6000D"/>
                </a:solidFill>
                <a:latin typeface="Arial" charset="0"/>
                <a:ea typeface="Arial" charset="0"/>
                <a:cs typeface="Arial" charset="0"/>
              </a:defRPr>
            </a:lvl1pPr>
          </a:lstStyle>
          <a:p>
            <a:pPr lvl="0"/>
            <a:r>
              <a:rPr lang="en-US"/>
              <a:t>PRESENTER TITLE</a:t>
            </a:r>
          </a:p>
        </p:txBody>
      </p:sp>
      <p:sp>
        <p:nvSpPr>
          <p:cNvPr id="16" name="Text Placeholder 13"/>
          <p:cNvSpPr>
            <a:spLocks noGrp="1"/>
          </p:cNvSpPr>
          <p:nvPr>
            <p:ph type="body" sz="quarter" idx="13" hasCustomPrompt="1"/>
          </p:nvPr>
        </p:nvSpPr>
        <p:spPr>
          <a:xfrm>
            <a:off x="1582738" y="6033713"/>
            <a:ext cx="3586671" cy="401567"/>
          </a:xfrm>
          <a:prstGeom prst="rect">
            <a:avLst/>
          </a:prstGeom>
        </p:spPr>
        <p:txBody>
          <a:bodyPr/>
          <a:lstStyle>
            <a:lvl1pPr marL="0" indent="0">
              <a:lnSpc>
                <a:spcPct val="100000"/>
              </a:lnSpc>
              <a:buNone/>
              <a:defRPr sz="1200" b="0" i="0" baseline="0">
                <a:solidFill>
                  <a:srgbClr val="D6000D"/>
                </a:solidFill>
                <a:latin typeface="Arial" charset="0"/>
                <a:ea typeface="Arial" charset="0"/>
                <a:cs typeface="Arial" charset="0"/>
              </a:defRPr>
            </a:lvl1pPr>
          </a:lstStyle>
          <a:p>
            <a:pPr lvl="0"/>
            <a:r>
              <a:rPr lang="en-US"/>
              <a:t>DATE OF PRESENTATION</a:t>
            </a:r>
          </a:p>
        </p:txBody>
      </p:sp>
    </p:spTree>
    <p:extLst>
      <p:ext uri="{BB962C8B-B14F-4D97-AF65-F5344CB8AC3E}">
        <p14:creationId xmlns:p14="http://schemas.microsoft.com/office/powerpoint/2010/main" val="2109639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par>
                                <p:cTn id="11" presetID="0" presetClass="path" presetSubtype="0" accel="50000" decel="50000" fill="hold" nodeType="withEffect">
                                  <p:stCondLst>
                                    <p:cond delay="0"/>
                                  </p:stCondLst>
                                  <p:childTnLst>
                                    <p:animMotion origin="layout" path="M -1.66667E-6 4.81481E-6 L -0.1276 -0.17292 " pathEditMode="relative" rAng="0" ptsTypes="AA">
                                      <p:cBhvr>
                                        <p:cTn id="12" dur="1000" fill="hold"/>
                                        <p:tgtEl>
                                          <p:spTgt spid="8"/>
                                        </p:tgtEl>
                                        <p:attrNameLst>
                                          <p:attrName>ppt_x</p:attrName>
                                          <p:attrName>ppt_y</p:attrName>
                                        </p:attrNameLst>
                                      </p:cBhvr>
                                      <p:rCtr x="-6380" y="-8657"/>
                                    </p:animMotion>
                                  </p:childTnLst>
                                </p:cTn>
                              </p:par>
                              <p:par>
                                <p:cTn id="13" presetID="0" presetClass="path" presetSubtype="0" accel="50000" decel="50000" fill="hold" nodeType="withEffect">
                                  <p:stCondLst>
                                    <p:cond delay="0"/>
                                  </p:stCondLst>
                                  <p:childTnLst>
                                    <p:animMotion origin="layout" path="M -1.66667E-6 1.85185E-6 L 0.13945 0.13634 " pathEditMode="relative" rAng="0" ptsTypes="AA">
                                      <p:cBhvr>
                                        <p:cTn id="14" dur="1000" fill="hold"/>
                                        <p:tgtEl>
                                          <p:spTgt spid="9"/>
                                        </p:tgtEl>
                                        <p:attrNameLst>
                                          <p:attrName>ppt_x</p:attrName>
                                          <p:attrName>ppt_y</p:attrName>
                                        </p:attrNameLst>
                                      </p:cBhvr>
                                      <p:rCtr x="6966" y="68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White- Title slide">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ext Placeholder 13"/>
          <p:cNvSpPr>
            <a:spLocks noGrp="1"/>
          </p:cNvSpPr>
          <p:nvPr>
            <p:ph type="body" sz="quarter" idx="11" hasCustomPrompt="1"/>
          </p:nvPr>
        </p:nvSpPr>
        <p:spPr>
          <a:xfrm>
            <a:off x="1582738" y="5389564"/>
            <a:ext cx="3586671" cy="365061"/>
          </a:xfrm>
          <a:prstGeom prst="rect">
            <a:avLst/>
          </a:prstGeom>
        </p:spPr>
        <p:txBody>
          <a:bodyPr/>
          <a:lstStyle>
            <a:lvl1pPr marL="0" indent="0">
              <a:lnSpc>
                <a:spcPct val="100000"/>
              </a:lnSpc>
              <a:buNone/>
              <a:defRPr sz="1600" b="1" i="0" baseline="0">
                <a:solidFill>
                  <a:srgbClr val="D6000D"/>
                </a:solidFill>
                <a:latin typeface="Arial" charset="0"/>
                <a:ea typeface="Arial" charset="0"/>
                <a:cs typeface="Arial" charset="0"/>
              </a:defRPr>
            </a:lvl1pPr>
          </a:lstStyle>
          <a:p>
            <a:pPr lvl="0"/>
            <a:r>
              <a:rPr lang="en-US"/>
              <a:t>PRESENTER NAME</a:t>
            </a:r>
          </a:p>
        </p:txBody>
      </p:sp>
      <p:sp>
        <p:nvSpPr>
          <p:cNvPr id="15" name="Text Placeholder 13"/>
          <p:cNvSpPr>
            <a:spLocks noGrp="1"/>
          </p:cNvSpPr>
          <p:nvPr>
            <p:ph type="body" sz="quarter" idx="12" hasCustomPrompt="1"/>
          </p:nvPr>
        </p:nvSpPr>
        <p:spPr>
          <a:xfrm>
            <a:off x="1582738" y="5711638"/>
            <a:ext cx="3586671" cy="401567"/>
          </a:xfrm>
          <a:prstGeom prst="rect">
            <a:avLst/>
          </a:prstGeom>
        </p:spPr>
        <p:txBody>
          <a:bodyPr/>
          <a:lstStyle>
            <a:lvl1pPr marL="0" indent="0">
              <a:lnSpc>
                <a:spcPct val="100000"/>
              </a:lnSpc>
              <a:buNone/>
              <a:defRPr sz="1600" b="0" i="0" baseline="0">
                <a:solidFill>
                  <a:srgbClr val="D6000D"/>
                </a:solidFill>
                <a:latin typeface="Arial" charset="0"/>
                <a:ea typeface="Arial" charset="0"/>
                <a:cs typeface="Arial" charset="0"/>
              </a:defRPr>
            </a:lvl1pPr>
          </a:lstStyle>
          <a:p>
            <a:pPr lvl="0"/>
            <a:r>
              <a:rPr lang="en-US"/>
              <a:t>PRESENTER TITLE</a:t>
            </a:r>
          </a:p>
        </p:txBody>
      </p:sp>
      <p:sp>
        <p:nvSpPr>
          <p:cNvPr id="16" name="Text Placeholder 13"/>
          <p:cNvSpPr>
            <a:spLocks noGrp="1"/>
          </p:cNvSpPr>
          <p:nvPr>
            <p:ph type="body" sz="quarter" idx="13" hasCustomPrompt="1"/>
          </p:nvPr>
        </p:nvSpPr>
        <p:spPr>
          <a:xfrm>
            <a:off x="1582738" y="6033713"/>
            <a:ext cx="3586671" cy="401567"/>
          </a:xfrm>
          <a:prstGeom prst="rect">
            <a:avLst/>
          </a:prstGeom>
        </p:spPr>
        <p:txBody>
          <a:bodyPr/>
          <a:lstStyle>
            <a:lvl1pPr marL="0" indent="0">
              <a:lnSpc>
                <a:spcPct val="100000"/>
              </a:lnSpc>
              <a:buNone/>
              <a:defRPr sz="1200" b="0" i="0" baseline="0">
                <a:solidFill>
                  <a:srgbClr val="D6000D"/>
                </a:solidFill>
                <a:latin typeface="Arial" charset="0"/>
                <a:ea typeface="Arial" charset="0"/>
                <a:cs typeface="Arial" charset="0"/>
              </a:defRPr>
            </a:lvl1pPr>
          </a:lstStyle>
          <a:p>
            <a:pPr lvl="0"/>
            <a:r>
              <a:rPr lang="en-US"/>
              <a:t>DATE OF PRESENTATION</a:t>
            </a:r>
          </a:p>
        </p:txBody>
      </p:sp>
      <p:sp>
        <p:nvSpPr>
          <p:cNvPr id="5" name="Text Placeholder 4"/>
          <p:cNvSpPr>
            <a:spLocks noGrp="1"/>
          </p:cNvSpPr>
          <p:nvPr>
            <p:ph type="body" sz="quarter" idx="15" hasCustomPrompt="1"/>
          </p:nvPr>
        </p:nvSpPr>
        <p:spPr>
          <a:xfrm>
            <a:off x="1509586" y="1203608"/>
            <a:ext cx="5366703" cy="3234280"/>
          </a:xfrm>
          <a:prstGeom prst="rect">
            <a:avLst/>
          </a:prstGeom>
        </p:spPr>
        <p:txBody>
          <a:bodyPr lIns="288000" tIns="288000" rIns="288000" bIns="0"/>
          <a:lstStyle>
            <a:lvl1pPr marL="0" indent="0">
              <a:buNone/>
              <a:defRPr sz="4600" b="1">
                <a:solidFill>
                  <a:srgbClr val="D6000D"/>
                </a:solidFill>
              </a:defRPr>
            </a:lvl1pPr>
          </a:lstStyle>
          <a:p>
            <a:pPr lvl="0"/>
            <a:r>
              <a:rPr lang="en-US"/>
              <a:t>PRESENTATION TITLE GOES HERE UPPERCASE 48PT </a:t>
            </a:r>
          </a:p>
        </p:txBody>
      </p:sp>
    </p:spTree>
    <p:extLst>
      <p:ext uri="{BB962C8B-B14F-4D97-AF65-F5344CB8AC3E}">
        <p14:creationId xmlns:p14="http://schemas.microsoft.com/office/powerpoint/2010/main" val="3775338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Full pic background">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2192000" cy="6858000"/>
          </a:xfrm>
          <a:prstGeom prst="rect">
            <a:avLst/>
          </a:prstGeom>
        </p:spPr>
        <p:txBody>
          <a:bodyPr/>
          <a:lstStyle/>
          <a:p>
            <a:r>
              <a:rPr lang="en-US"/>
              <a:t>Click icon to add picture</a:t>
            </a:r>
          </a:p>
        </p:txBody>
      </p:sp>
      <p:pic>
        <p:nvPicPr>
          <p:cNvPr id="9" name="Picture 8"/>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922765" y="5768913"/>
            <a:ext cx="1830323" cy="704889"/>
          </a:xfrm>
          <a:prstGeom prst="rect">
            <a:avLst/>
          </a:prstGeom>
        </p:spPr>
      </p:pic>
      <p:sp>
        <p:nvSpPr>
          <p:cNvPr id="11" name="Text Placeholder 10"/>
          <p:cNvSpPr>
            <a:spLocks noGrp="1"/>
          </p:cNvSpPr>
          <p:nvPr>
            <p:ph type="body" sz="quarter" idx="11" hasCustomPrompt="1"/>
          </p:nvPr>
        </p:nvSpPr>
        <p:spPr>
          <a:xfrm>
            <a:off x="901701" y="1889126"/>
            <a:ext cx="6376924" cy="2719388"/>
          </a:xfrm>
          <a:prstGeom prst="rect">
            <a:avLst/>
          </a:prstGeom>
        </p:spPr>
        <p:txBody>
          <a:bodyPr/>
          <a:lstStyle>
            <a:lvl1pPr marL="0" indent="0">
              <a:buNone/>
              <a:defRPr sz="4000" b="1" i="0">
                <a:solidFill>
                  <a:schemeClr val="bg1"/>
                </a:solidFill>
                <a:latin typeface="Arial" charset="0"/>
                <a:ea typeface="Arial" charset="0"/>
                <a:cs typeface="Arial" charset="0"/>
              </a:defRPr>
            </a:lvl1pPr>
            <a:lvl2pPr marL="457189" indent="0">
              <a:buNone/>
              <a:defRPr b="1" i="0">
                <a:latin typeface="Arial" charset="0"/>
                <a:ea typeface="Arial" charset="0"/>
                <a:cs typeface="Arial" charset="0"/>
              </a:defRPr>
            </a:lvl2pPr>
            <a:lvl3pPr marL="914377" indent="0">
              <a:buNone/>
              <a:defRPr b="1" i="0">
                <a:latin typeface="Arial" charset="0"/>
                <a:ea typeface="Arial" charset="0"/>
                <a:cs typeface="Arial" charset="0"/>
              </a:defRPr>
            </a:lvl3pPr>
            <a:lvl4pPr marL="1371566" indent="0">
              <a:buNone/>
              <a:defRPr b="1" i="0">
                <a:latin typeface="Arial" charset="0"/>
                <a:ea typeface="Arial" charset="0"/>
                <a:cs typeface="Arial" charset="0"/>
              </a:defRPr>
            </a:lvl4pPr>
            <a:lvl5pPr marL="1828754" indent="0">
              <a:buNone/>
              <a:defRPr b="1" i="0">
                <a:latin typeface="Arial" charset="0"/>
                <a:ea typeface="Arial" charset="0"/>
                <a:cs typeface="Arial" charset="0"/>
              </a:defRPr>
            </a:lvl5pPr>
          </a:lstStyle>
          <a:p>
            <a:pPr lvl="0"/>
            <a:r>
              <a:rPr lang="en-US"/>
              <a:t>TITLE FOR THE SLIDE GOES HERE IN UPPERCASE BOLD 40PT</a:t>
            </a:r>
          </a:p>
        </p:txBody>
      </p:sp>
    </p:spTree>
    <p:extLst>
      <p:ext uri="{BB962C8B-B14F-4D97-AF65-F5344CB8AC3E}">
        <p14:creationId xmlns:p14="http://schemas.microsoft.com/office/powerpoint/2010/main" val="4020194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5" Type="http://schemas.openxmlformats.org/officeDocument/2006/relationships/theme" Target="../theme/theme11.xml"/><Relationship Id="rId4" Type="http://schemas.openxmlformats.org/officeDocument/2006/relationships/slideLayout" Target="../slideLayouts/slideLayout57.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6.xml"/><Relationship Id="rId1" Type="http://schemas.openxmlformats.org/officeDocument/2006/relationships/slideLayout" Target="../slideLayouts/slideLayout2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image" Target="../media/image8.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2.xml"/><Relationship Id="rId7" Type="http://schemas.openxmlformats.org/officeDocument/2006/relationships/theme" Target="../theme/theme7.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5" Type="http://schemas.openxmlformats.org/officeDocument/2006/relationships/image" Target="../media/image8.pn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7093798"/>
      </p:ext>
    </p:extLst>
  </p:cSld>
  <p:clrMap bg1="lt1" tx1="dk1" bg2="lt2" tx2="dk2" accent1="accent1" accent2="accent2" accent3="accent3" accent4="accent4" accent5="accent5" accent6="accent6" hlink="hlink" folHlink="folHlink"/>
  <p:sldLayoutIdLst>
    <p:sldLayoutId id="2147483724"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377" rtl="0" eaLnBrk="1" latinLnBrk="0" hangingPunct="1">
        <a:lnSpc>
          <a:spcPct val="90000"/>
        </a:lnSpc>
        <a:spcBef>
          <a:spcPct val="0"/>
        </a:spcBef>
        <a:buNone/>
        <a:defRPr sz="4400" kern="1200" baseline="0">
          <a:solidFill>
            <a:schemeClr val="bg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3342018"/>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Lst>
  <p:txStyles>
    <p:titleStyle>
      <a:lvl1pPr algn="l" defTabSz="912791" rtl="0" eaLnBrk="1" fontAlgn="base" hangingPunct="1">
        <a:lnSpc>
          <a:spcPct val="90000"/>
        </a:lnSpc>
        <a:spcBef>
          <a:spcPct val="0"/>
        </a:spcBef>
        <a:spcAft>
          <a:spcPct val="0"/>
        </a:spcAft>
        <a:defRPr sz="4400" kern="1200">
          <a:solidFill>
            <a:schemeClr val="bg1"/>
          </a:solidFill>
          <a:latin typeface="+mj-lt"/>
          <a:ea typeface="+mj-ea"/>
          <a:cs typeface="+mj-cs"/>
        </a:defRPr>
      </a:lvl1pPr>
      <a:lvl2pPr algn="l" defTabSz="912791" rtl="0" eaLnBrk="1" fontAlgn="base" hangingPunct="1">
        <a:lnSpc>
          <a:spcPct val="90000"/>
        </a:lnSpc>
        <a:spcBef>
          <a:spcPct val="0"/>
        </a:spcBef>
        <a:spcAft>
          <a:spcPct val="0"/>
        </a:spcAft>
        <a:defRPr sz="4400">
          <a:solidFill>
            <a:schemeClr val="bg1"/>
          </a:solidFill>
          <a:latin typeface="Arial" panose="020B0604020202020204" pitchFamily="34" charset="0"/>
        </a:defRPr>
      </a:lvl2pPr>
      <a:lvl3pPr algn="l" defTabSz="912791" rtl="0" eaLnBrk="1" fontAlgn="base" hangingPunct="1">
        <a:lnSpc>
          <a:spcPct val="90000"/>
        </a:lnSpc>
        <a:spcBef>
          <a:spcPct val="0"/>
        </a:spcBef>
        <a:spcAft>
          <a:spcPct val="0"/>
        </a:spcAft>
        <a:defRPr sz="4400">
          <a:solidFill>
            <a:schemeClr val="bg1"/>
          </a:solidFill>
          <a:latin typeface="Arial" panose="020B0604020202020204" pitchFamily="34" charset="0"/>
        </a:defRPr>
      </a:lvl3pPr>
      <a:lvl4pPr algn="l" defTabSz="912791" rtl="0" eaLnBrk="1" fontAlgn="base" hangingPunct="1">
        <a:lnSpc>
          <a:spcPct val="90000"/>
        </a:lnSpc>
        <a:spcBef>
          <a:spcPct val="0"/>
        </a:spcBef>
        <a:spcAft>
          <a:spcPct val="0"/>
        </a:spcAft>
        <a:defRPr sz="4400">
          <a:solidFill>
            <a:schemeClr val="bg1"/>
          </a:solidFill>
          <a:latin typeface="Arial" panose="020B0604020202020204" pitchFamily="34" charset="0"/>
        </a:defRPr>
      </a:lvl4pPr>
      <a:lvl5pPr algn="l" defTabSz="912791" rtl="0" eaLnBrk="1" fontAlgn="base" hangingPunct="1">
        <a:lnSpc>
          <a:spcPct val="90000"/>
        </a:lnSpc>
        <a:spcBef>
          <a:spcPct val="0"/>
        </a:spcBef>
        <a:spcAft>
          <a:spcPct val="0"/>
        </a:spcAft>
        <a:defRPr sz="4400">
          <a:solidFill>
            <a:schemeClr val="bg1"/>
          </a:solidFill>
          <a:latin typeface="Arial" panose="020B0604020202020204" pitchFamily="34" charset="0"/>
        </a:defRPr>
      </a:lvl5pPr>
      <a:lvl6pPr marL="457189" algn="l" defTabSz="912791" rtl="0" eaLnBrk="1" fontAlgn="base" hangingPunct="1">
        <a:lnSpc>
          <a:spcPct val="90000"/>
        </a:lnSpc>
        <a:spcBef>
          <a:spcPct val="0"/>
        </a:spcBef>
        <a:spcAft>
          <a:spcPct val="0"/>
        </a:spcAft>
        <a:defRPr sz="4400">
          <a:solidFill>
            <a:schemeClr val="bg1"/>
          </a:solidFill>
          <a:latin typeface="Arial" panose="020B0604020202020204" pitchFamily="34" charset="0"/>
        </a:defRPr>
      </a:lvl6pPr>
      <a:lvl7pPr marL="914377" algn="l" defTabSz="912791" rtl="0" eaLnBrk="1" fontAlgn="base" hangingPunct="1">
        <a:lnSpc>
          <a:spcPct val="90000"/>
        </a:lnSpc>
        <a:spcBef>
          <a:spcPct val="0"/>
        </a:spcBef>
        <a:spcAft>
          <a:spcPct val="0"/>
        </a:spcAft>
        <a:defRPr sz="4400">
          <a:solidFill>
            <a:schemeClr val="bg1"/>
          </a:solidFill>
          <a:latin typeface="Arial" panose="020B0604020202020204" pitchFamily="34" charset="0"/>
        </a:defRPr>
      </a:lvl7pPr>
      <a:lvl8pPr marL="1371566" algn="l" defTabSz="912791" rtl="0" eaLnBrk="1" fontAlgn="base" hangingPunct="1">
        <a:lnSpc>
          <a:spcPct val="90000"/>
        </a:lnSpc>
        <a:spcBef>
          <a:spcPct val="0"/>
        </a:spcBef>
        <a:spcAft>
          <a:spcPct val="0"/>
        </a:spcAft>
        <a:defRPr sz="4400">
          <a:solidFill>
            <a:schemeClr val="bg1"/>
          </a:solidFill>
          <a:latin typeface="Arial" panose="020B0604020202020204" pitchFamily="34" charset="0"/>
        </a:defRPr>
      </a:lvl8pPr>
      <a:lvl9pPr marL="1828754" algn="l" defTabSz="912791" rtl="0" eaLnBrk="1" fontAlgn="base" hangingPunct="1">
        <a:lnSpc>
          <a:spcPct val="90000"/>
        </a:lnSpc>
        <a:spcBef>
          <a:spcPct val="0"/>
        </a:spcBef>
        <a:spcAft>
          <a:spcPct val="0"/>
        </a:spcAft>
        <a:defRPr sz="4400">
          <a:solidFill>
            <a:schemeClr val="bg1"/>
          </a:solidFill>
          <a:latin typeface="Arial" panose="020B0604020202020204" pitchFamily="34" charset="0"/>
        </a:defRPr>
      </a:lvl9pPr>
    </p:titleStyle>
    <p:bodyStyle>
      <a:lvl1pPr marL="227008" indent="-227008" algn="l" defTabSz="912791"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4196" indent="-227008" algn="l" defTabSz="912791"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1385" indent="-227008" algn="l" defTabSz="912791"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598573" indent="-227008" algn="l" defTabSz="912791" rtl="0" eaLnBrk="1" fontAlgn="base" hangingPunct="1">
        <a:lnSpc>
          <a:spcPct val="90000"/>
        </a:lnSpc>
        <a:spcBef>
          <a:spcPts val="500"/>
        </a:spcBef>
        <a:spcAft>
          <a:spcPct val="0"/>
        </a:spcAft>
        <a:buFont typeface="Arial" panose="020B0604020202020204" pitchFamily="34" charset="0"/>
        <a:buChar char="•"/>
        <a:defRPr sz="1900" kern="1200">
          <a:solidFill>
            <a:schemeClr val="tx1"/>
          </a:solidFill>
          <a:latin typeface="+mn-lt"/>
          <a:ea typeface="+mn-ea"/>
          <a:cs typeface="+mn-cs"/>
        </a:defRPr>
      </a:lvl4pPr>
      <a:lvl5pPr marL="2055762" indent="-227008" algn="l" defTabSz="912791" rtl="0" eaLnBrk="1" fontAlgn="base" hangingPunct="1">
        <a:lnSpc>
          <a:spcPct val="90000"/>
        </a:lnSpc>
        <a:spcBef>
          <a:spcPts val="500"/>
        </a:spcBef>
        <a:spcAft>
          <a:spcPct val="0"/>
        </a:spcAft>
        <a:buFont typeface="Arial" panose="020B0604020202020204" pitchFamily="34" charset="0"/>
        <a:buChar char="•"/>
        <a:defRPr sz="19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900" kern="1200">
          <a:solidFill>
            <a:schemeClr val="tx1"/>
          </a:solidFill>
          <a:latin typeface="+mn-lt"/>
          <a:ea typeface="+mn-ea"/>
          <a:cs typeface="+mn-cs"/>
        </a:defRPr>
      </a:lvl9pPr>
    </p:bodyStyle>
    <p:otherStyle>
      <a:defPPr>
        <a:defRPr lang="en-US"/>
      </a:defPPr>
      <a:lvl1pPr marL="0" algn="l" defTabSz="914354" rtl="0" eaLnBrk="1" latinLnBrk="0" hangingPunct="1">
        <a:defRPr sz="1900" kern="1200">
          <a:solidFill>
            <a:schemeClr val="tx1"/>
          </a:solidFill>
          <a:latin typeface="+mn-lt"/>
          <a:ea typeface="+mn-ea"/>
          <a:cs typeface="+mn-cs"/>
        </a:defRPr>
      </a:lvl1pPr>
      <a:lvl2pPr marL="457178" algn="l" defTabSz="914354" rtl="0" eaLnBrk="1" latinLnBrk="0" hangingPunct="1">
        <a:defRPr sz="1900" kern="1200">
          <a:solidFill>
            <a:schemeClr val="tx1"/>
          </a:solidFill>
          <a:latin typeface="+mn-lt"/>
          <a:ea typeface="+mn-ea"/>
          <a:cs typeface="+mn-cs"/>
        </a:defRPr>
      </a:lvl2pPr>
      <a:lvl3pPr marL="914354" algn="l" defTabSz="914354" rtl="0" eaLnBrk="1" latinLnBrk="0" hangingPunct="1">
        <a:defRPr sz="1900" kern="1200">
          <a:solidFill>
            <a:schemeClr val="tx1"/>
          </a:solidFill>
          <a:latin typeface="+mn-lt"/>
          <a:ea typeface="+mn-ea"/>
          <a:cs typeface="+mn-cs"/>
        </a:defRPr>
      </a:lvl3pPr>
      <a:lvl4pPr marL="1371532" algn="l" defTabSz="914354" rtl="0" eaLnBrk="1" latinLnBrk="0" hangingPunct="1">
        <a:defRPr sz="1900" kern="1200">
          <a:solidFill>
            <a:schemeClr val="tx1"/>
          </a:solidFill>
          <a:latin typeface="+mn-lt"/>
          <a:ea typeface="+mn-ea"/>
          <a:cs typeface="+mn-cs"/>
        </a:defRPr>
      </a:lvl4pPr>
      <a:lvl5pPr marL="1828709" algn="l" defTabSz="914354" rtl="0" eaLnBrk="1" latinLnBrk="0" hangingPunct="1">
        <a:defRPr sz="1900" kern="1200">
          <a:solidFill>
            <a:schemeClr val="tx1"/>
          </a:solidFill>
          <a:latin typeface="+mn-lt"/>
          <a:ea typeface="+mn-ea"/>
          <a:cs typeface="+mn-cs"/>
        </a:defRPr>
      </a:lvl5pPr>
      <a:lvl6pPr marL="2285886" algn="l" defTabSz="914354" rtl="0" eaLnBrk="1" latinLnBrk="0" hangingPunct="1">
        <a:defRPr sz="1900" kern="1200">
          <a:solidFill>
            <a:schemeClr val="tx1"/>
          </a:solidFill>
          <a:latin typeface="+mn-lt"/>
          <a:ea typeface="+mn-ea"/>
          <a:cs typeface="+mn-cs"/>
        </a:defRPr>
      </a:lvl6pPr>
      <a:lvl7pPr marL="2743062" algn="l" defTabSz="914354" rtl="0" eaLnBrk="1" latinLnBrk="0" hangingPunct="1">
        <a:defRPr sz="1900" kern="1200">
          <a:solidFill>
            <a:schemeClr val="tx1"/>
          </a:solidFill>
          <a:latin typeface="+mn-lt"/>
          <a:ea typeface="+mn-ea"/>
          <a:cs typeface="+mn-cs"/>
        </a:defRPr>
      </a:lvl7pPr>
      <a:lvl8pPr marL="3200240" algn="l" defTabSz="914354" rtl="0" eaLnBrk="1" latinLnBrk="0" hangingPunct="1">
        <a:defRPr sz="1900" kern="1200">
          <a:solidFill>
            <a:schemeClr val="tx1"/>
          </a:solidFill>
          <a:latin typeface="+mn-lt"/>
          <a:ea typeface="+mn-ea"/>
          <a:cs typeface="+mn-cs"/>
        </a:defRPr>
      </a:lvl8pPr>
      <a:lvl9pPr marL="3657418" algn="l" defTabSz="914354" rtl="0" eaLnBrk="1" latinLnBrk="0" hangingPunct="1">
        <a:defRPr sz="19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341498-40E0-0441-B9B0-649CBEC5D8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17931A-AEFE-794E-BB3C-0FCD9312FD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49509A-5F0E-5A48-8401-C5B6176593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24FC05-BE4C-154F-AA63-AEDF8A15EBBC}" type="datetimeFigureOut">
              <a:rPr lang="en-US" smtClean="0"/>
              <a:t>6/6/2023</a:t>
            </a:fld>
            <a:endParaRPr lang="en-US"/>
          </a:p>
        </p:txBody>
      </p:sp>
      <p:sp>
        <p:nvSpPr>
          <p:cNvPr id="5" name="Footer Placeholder 4">
            <a:extLst>
              <a:ext uri="{FF2B5EF4-FFF2-40B4-BE49-F238E27FC236}">
                <a16:creationId xmlns:a16="http://schemas.microsoft.com/office/drawing/2014/main" id="{FFC52E14-82EA-4343-B770-8FE8934CF5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0070679-3041-6E4C-8C77-2CEDF7887E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3DE7B0-ACF0-A64A-B126-C2AE21461A65}" type="slidenum">
              <a:rPr lang="en-US" smtClean="0"/>
              <a:t>‹#›</a:t>
            </a:fld>
            <a:endParaRPr lang="en-US"/>
          </a:p>
        </p:txBody>
      </p:sp>
    </p:spTree>
    <p:extLst>
      <p:ext uri="{BB962C8B-B14F-4D97-AF65-F5344CB8AC3E}">
        <p14:creationId xmlns:p14="http://schemas.microsoft.com/office/powerpoint/2010/main" val="2291234937"/>
      </p:ext>
    </p:extLst>
  </p:cSld>
  <p:clrMap bg1="lt1" tx1="dk1" bg2="lt2" tx2="dk2" accent1="accent1" accent2="accent2" accent3="accent3" accent4="accent4" accent5="accent5" accent6="accent6" hlink="hlink" folHlink="folHlink"/>
  <p:sldLayoutIdLst>
    <p:sldLayoutId id="2147483654" r:id="rId1"/>
    <p:sldLayoutId id="2147483661" r:id="rId2"/>
    <p:sldLayoutId id="2147483659" r:id="rId3"/>
    <p:sldLayoutId id="2147483649"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480345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Lst>
  <p:txStyles>
    <p:titleStyle>
      <a:lvl1pPr algn="l" defTabSz="914377" rtl="0" eaLnBrk="1" latinLnBrk="0" hangingPunct="1">
        <a:lnSpc>
          <a:spcPct val="90000"/>
        </a:lnSpc>
        <a:spcBef>
          <a:spcPct val="0"/>
        </a:spcBef>
        <a:buNone/>
        <a:defRPr sz="4400" kern="1200" baseline="0">
          <a:solidFill>
            <a:schemeClr val="bg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133245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Lst>
  <p:txStyles>
    <p:titleStyle>
      <a:lvl1pPr algn="l" defTabSz="914377" rtl="0" eaLnBrk="1" latinLnBrk="0" hangingPunct="1">
        <a:lnSpc>
          <a:spcPct val="90000"/>
        </a:lnSpc>
        <a:spcBef>
          <a:spcPct val="0"/>
        </a:spcBef>
        <a:buNone/>
        <a:defRPr sz="4400" kern="1200" baseline="0">
          <a:solidFill>
            <a:schemeClr val="bg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9930480"/>
      </p:ext>
    </p:extLst>
  </p:cSld>
  <p:clrMap bg1="lt1" tx1="dk1" bg2="lt2" tx2="dk2" accent1="accent1" accent2="accent2" accent3="accent3" accent4="accent4" accent5="accent5" accent6="accent6" hlink="hlink" folHlink="folHlink"/>
  <p:sldLayoutIdLst>
    <p:sldLayoutId id="2147483687" r:id="rId1"/>
    <p:sldLayoutId id="2147483688" r:id="rId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1273321"/>
      </p:ext>
    </p:extLst>
  </p:cSld>
  <p:clrMap bg1="lt1" tx1="dk1" bg2="lt2" tx2="dk2" accent1="accent1" accent2="accent2" accent3="accent3" accent4="accent4" accent5="accent5" accent6="accent6" hlink="hlink" folHlink="folHlink"/>
  <p:sldLayoutIdLst>
    <p:sldLayoutId id="2147483690" r:id="rId1"/>
    <p:sldLayoutId id="2147483691" r:id="rId2"/>
  </p:sldLayoutIdLst>
  <p:txStyles>
    <p:titleStyle>
      <a:lvl1pPr algn="ctr" defTabSz="607469" rtl="0" eaLnBrk="1" fontAlgn="base" hangingPunct="1">
        <a:spcBef>
          <a:spcPct val="0"/>
        </a:spcBef>
        <a:spcAft>
          <a:spcPct val="0"/>
        </a:spcAft>
        <a:defRPr sz="5867" kern="1200">
          <a:solidFill>
            <a:schemeClr val="tx1"/>
          </a:solidFill>
          <a:latin typeface="+mj-lt"/>
          <a:ea typeface="MS PGothic" panose="020B0600070205080204" pitchFamily="34" charset="-128"/>
          <a:cs typeface="MS PGothic" panose="020B0600070205080204" pitchFamily="34" charset="-128"/>
        </a:defRPr>
      </a:lvl1pPr>
      <a:lvl2pPr algn="ctr" defTabSz="607469" rtl="0" eaLnBrk="1" fontAlgn="base" hangingPunct="1">
        <a:spcBef>
          <a:spcPct val="0"/>
        </a:spcBef>
        <a:spcAft>
          <a:spcPct val="0"/>
        </a:spcAft>
        <a:defRPr sz="5867">
          <a:solidFill>
            <a:schemeClr val="tx1"/>
          </a:solidFill>
          <a:latin typeface="Arial" charset="0"/>
          <a:ea typeface="MS PGothic" panose="020B0600070205080204" pitchFamily="34" charset="-128"/>
          <a:cs typeface="MS PGothic" panose="020B0600070205080204" pitchFamily="34" charset="-128"/>
        </a:defRPr>
      </a:lvl2pPr>
      <a:lvl3pPr algn="ctr" defTabSz="607469" rtl="0" eaLnBrk="1" fontAlgn="base" hangingPunct="1">
        <a:spcBef>
          <a:spcPct val="0"/>
        </a:spcBef>
        <a:spcAft>
          <a:spcPct val="0"/>
        </a:spcAft>
        <a:defRPr sz="5867">
          <a:solidFill>
            <a:schemeClr val="tx1"/>
          </a:solidFill>
          <a:latin typeface="Arial" charset="0"/>
          <a:ea typeface="MS PGothic" panose="020B0600070205080204" pitchFamily="34" charset="-128"/>
          <a:cs typeface="MS PGothic" panose="020B0600070205080204" pitchFamily="34" charset="-128"/>
        </a:defRPr>
      </a:lvl3pPr>
      <a:lvl4pPr algn="ctr" defTabSz="607469" rtl="0" eaLnBrk="1" fontAlgn="base" hangingPunct="1">
        <a:spcBef>
          <a:spcPct val="0"/>
        </a:spcBef>
        <a:spcAft>
          <a:spcPct val="0"/>
        </a:spcAft>
        <a:defRPr sz="5867">
          <a:solidFill>
            <a:schemeClr val="tx1"/>
          </a:solidFill>
          <a:latin typeface="Arial" charset="0"/>
          <a:ea typeface="MS PGothic" panose="020B0600070205080204" pitchFamily="34" charset="-128"/>
          <a:cs typeface="MS PGothic" panose="020B0600070205080204" pitchFamily="34" charset="-128"/>
        </a:defRPr>
      </a:lvl4pPr>
      <a:lvl5pPr algn="ctr" defTabSz="607469" rtl="0" eaLnBrk="1" fontAlgn="base" hangingPunct="1">
        <a:spcBef>
          <a:spcPct val="0"/>
        </a:spcBef>
        <a:spcAft>
          <a:spcPct val="0"/>
        </a:spcAft>
        <a:defRPr sz="5867">
          <a:solidFill>
            <a:schemeClr val="tx1"/>
          </a:solidFill>
          <a:latin typeface="Arial" charset="0"/>
          <a:ea typeface="MS PGothic" panose="020B0600070205080204" pitchFamily="34" charset="-128"/>
          <a:cs typeface="MS PGothic" panose="020B0600070205080204" pitchFamily="34" charset="-128"/>
        </a:defRPr>
      </a:lvl5pPr>
      <a:lvl6pPr marL="609570" algn="ctr" defTabSz="609570" rtl="0" eaLnBrk="1" fontAlgn="base" hangingPunct="1">
        <a:spcBef>
          <a:spcPct val="0"/>
        </a:spcBef>
        <a:spcAft>
          <a:spcPct val="0"/>
        </a:spcAft>
        <a:defRPr sz="5867">
          <a:solidFill>
            <a:schemeClr val="tx1"/>
          </a:solidFill>
          <a:latin typeface="Arial" charset="0"/>
          <a:ea typeface="ＭＳ Ｐゴシック" charset="0"/>
          <a:cs typeface="ＭＳ Ｐゴシック" charset="0"/>
        </a:defRPr>
      </a:lvl6pPr>
      <a:lvl7pPr marL="1219140" algn="ctr" defTabSz="609570" rtl="0" eaLnBrk="1" fontAlgn="base" hangingPunct="1">
        <a:spcBef>
          <a:spcPct val="0"/>
        </a:spcBef>
        <a:spcAft>
          <a:spcPct val="0"/>
        </a:spcAft>
        <a:defRPr sz="5867">
          <a:solidFill>
            <a:schemeClr val="tx1"/>
          </a:solidFill>
          <a:latin typeface="Arial" charset="0"/>
          <a:ea typeface="ＭＳ Ｐゴシック" charset="0"/>
          <a:cs typeface="ＭＳ Ｐゴシック" charset="0"/>
        </a:defRPr>
      </a:lvl7pPr>
      <a:lvl8pPr marL="1828709" algn="ctr" defTabSz="609570" rtl="0" eaLnBrk="1" fontAlgn="base" hangingPunct="1">
        <a:spcBef>
          <a:spcPct val="0"/>
        </a:spcBef>
        <a:spcAft>
          <a:spcPct val="0"/>
        </a:spcAft>
        <a:defRPr sz="5867">
          <a:solidFill>
            <a:schemeClr val="tx1"/>
          </a:solidFill>
          <a:latin typeface="Arial" charset="0"/>
          <a:ea typeface="ＭＳ Ｐゴシック" charset="0"/>
          <a:cs typeface="ＭＳ Ｐゴシック" charset="0"/>
        </a:defRPr>
      </a:lvl8pPr>
      <a:lvl9pPr marL="2438278" algn="ctr" defTabSz="609570" rtl="0" eaLnBrk="1" fontAlgn="base" hangingPunct="1">
        <a:spcBef>
          <a:spcPct val="0"/>
        </a:spcBef>
        <a:spcAft>
          <a:spcPct val="0"/>
        </a:spcAft>
        <a:defRPr sz="5867">
          <a:solidFill>
            <a:schemeClr val="tx1"/>
          </a:solidFill>
          <a:latin typeface="Arial" charset="0"/>
          <a:ea typeface="ＭＳ Ｐゴシック" charset="0"/>
          <a:cs typeface="ＭＳ Ｐゴシック" charset="0"/>
        </a:defRPr>
      </a:lvl9pPr>
    </p:titleStyle>
    <p:bodyStyle>
      <a:lvl1pPr marL="455073" indent="-455073" algn="l" defTabSz="607469" rtl="0" eaLnBrk="1" fontAlgn="base" hangingPunct="1">
        <a:spcBef>
          <a:spcPct val="20000"/>
        </a:spcBef>
        <a:spcAft>
          <a:spcPct val="0"/>
        </a:spcAft>
        <a:buFont typeface="Arial" panose="020B0604020202020204" pitchFamily="34" charset="0"/>
        <a:buChar char="•"/>
        <a:defRPr sz="4267" kern="1200">
          <a:solidFill>
            <a:schemeClr val="tx1"/>
          </a:solidFill>
          <a:latin typeface="+mn-lt"/>
          <a:ea typeface="MS PGothic" panose="020B0600070205080204" pitchFamily="34" charset="-128"/>
          <a:cs typeface="MS PGothic" panose="020B0600070205080204" pitchFamily="34" charset="-128"/>
        </a:defRPr>
      </a:lvl1pPr>
      <a:lvl2pPr marL="988459" indent="-378875" algn="l" defTabSz="607469" rtl="0" eaLnBrk="1" fontAlgn="base" hangingPunct="1">
        <a:spcBef>
          <a:spcPct val="20000"/>
        </a:spcBef>
        <a:spcAft>
          <a:spcPct val="0"/>
        </a:spcAft>
        <a:buFont typeface="Arial" panose="020B0604020202020204" pitchFamily="34" charset="0"/>
        <a:buChar char="–"/>
        <a:defRPr sz="3733" kern="1200">
          <a:solidFill>
            <a:schemeClr val="tx1"/>
          </a:solidFill>
          <a:latin typeface="+mn-lt"/>
          <a:ea typeface="MS PGothic" panose="020B0600070205080204" pitchFamily="34" charset="-128"/>
          <a:cs typeface="+mn-cs"/>
        </a:defRPr>
      </a:lvl2pPr>
      <a:lvl3pPr marL="1521846" indent="-302676" algn="l" defTabSz="607469"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3pPr>
      <a:lvl4pPr marL="2131431" indent="-302676" algn="l" defTabSz="607469" rtl="0" eaLnBrk="1" fontAlgn="base" hangingPunct="1">
        <a:spcBef>
          <a:spcPct val="20000"/>
        </a:spcBef>
        <a:spcAft>
          <a:spcPct val="0"/>
        </a:spcAft>
        <a:buFont typeface="Arial" panose="020B0604020202020204" pitchFamily="34" charset="0"/>
        <a:buChar char="–"/>
        <a:defRPr sz="2667" kern="1200">
          <a:solidFill>
            <a:schemeClr val="tx1"/>
          </a:solidFill>
          <a:latin typeface="+mn-lt"/>
          <a:ea typeface="MS PGothic" panose="020B0600070205080204" pitchFamily="34" charset="-128"/>
          <a:cs typeface="+mn-cs"/>
        </a:defRPr>
      </a:lvl4pPr>
      <a:lvl5pPr marL="2741015" indent="-302676" algn="l" defTabSz="607469" rtl="0" eaLnBrk="1" fontAlgn="base" hangingPunct="1">
        <a:spcBef>
          <a:spcPct val="20000"/>
        </a:spcBef>
        <a:spcAft>
          <a:spcPct val="0"/>
        </a:spcAft>
        <a:buFont typeface="Arial" panose="020B0604020202020204" pitchFamily="34" charset="0"/>
        <a:buChar char="»"/>
        <a:defRPr sz="2667" kern="1200">
          <a:solidFill>
            <a:schemeClr val="tx1"/>
          </a:solidFill>
          <a:latin typeface="+mn-lt"/>
          <a:ea typeface="MS PGothic" panose="020B0600070205080204" pitchFamily="34" charset="-128"/>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788F257D-8823-F144-8456-01589E4E190B}"/>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9601201" y="5759451"/>
            <a:ext cx="1892300" cy="683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506967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Lst>
  <p:txStyles>
    <p:titleStyle>
      <a:lvl1pPr algn="ctr" defTabSz="607469" rtl="0" eaLnBrk="1" fontAlgn="base" hangingPunct="1">
        <a:spcBef>
          <a:spcPct val="0"/>
        </a:spcBef>
        <a:spcAft>
          <a:spcPct val="0"/>
        </a:spcAft>
        <a:defRPr sz="5867" kern="1200">
          <a:solidFill>
            <a:schemeClr val="tx1"/>
          </a:solidFill>
          <a:latin typeface="+mj-lt"/>
          <a:ea typeface="MS PGothic" panose="020B0600070205080204" pitchFamily="34" charset="-128"/>
          <a:cs typeface="MS PGothic" panose="020B0600070205080204" pitchFamily="34" charset="-128"/>
        </a:defRPr>
      </a:lvl1pPr>
      <a:lvl2pPr algn="ctr" defTabSz="607469" rtl="0" eaLnBrk="1" fontAlgn="base" hangingPunct="1">
        <a:spcBef>
          <a:spcPct val="0"/>
        </a:spcBef>
        <a:spcAft>
          <a:spcPct val="0"/>
        </a:spcAft>
        <a:defRPr sz="5867">
          <a:solidFill>
            <a:schemeClr val="tx1"/>
          </a:solidFill>
          <a:latin typeface="Arial" charset="0"/>
          <a:ea typeface="MS PGothic" panose="020B0600070205080204" pitchFamily="34" charset="-128"/>
          <a:cs typeface="MS PGothic" panose="020B0600070205080204" pitchFamily="34" charset="-128"/>
        </a:defRPr>
      </a:lvl2pPr>
      <a:lvl3pPr algn="ctr" defTabSz="607469" rtl="0" eaLnBrk="1" fontAlgn="base" hangingPunct="1">
        <a:spcBef>
          <a:spcPct val="0"/>
        </a:spcBef>
        <a:spcAft>
          <a:spcPct val="0"/>
        </a:spcAft>
        <a:defRPr sz="5867">
          <a:solidFill>
            <a:schemeClr val="tx1"/>
          </a:solidFill>
          <a:latin typeface="Arial" charset="0"/>
          <a:ea typeface="MS PGothic" panose="020B0600070205080204" pitchFamily="34" charset="-128"/>
          <a:cs typeface="MS PGothic" panose="020B0600070205080204" pitchFamily="34" charset="-128"/>
        </a:defRPr>
      </a:lvl3pPr>
      <a:lvl4pPr algn="ctr" defTabSz="607469" rtl="0" eaLnBrk="1" fontAlgn="base" hangingPunct="1">
        <a:spcBef>
          <a:spcPct val="0"/>
        </a:spcBef>
        <a:spcAft>
          <a:spcPct val="0"/>
        </a:spcAft>
        <a:defRPr sz="5867">
          <a:solidFill>
            <a:schemeClr val="tx1"/>
          </a:solidFill>
          <a:latin typeface="Arial" charset="0"/>
          <a:ea typeface="MS PGothic" panose="020B0600070205080204" pitchFamily="34" charset="-128"/>
          <a:cs typeface="MS PGothic" panose="020B0600070205080204" pitchFamily="34" charset="-128"/>
        </a:defRPr>
      </a:lvl4pPr>
      <a:lvl5pPr algn="ctr" defTabSz="607469" rtl="0" eaLnBrk="1" fontAlgn="base" hangingPunct="1">
        <a:spcBef>
          <a:spcPct val="0"/>
        </a:spcBef>
        <a:spcAft>
          <a:spcPct val="0"/>
        </a:spcAft>
        <a:defRPr sz="5867">
          <a:solidFill>
            <a:schemeClr val="tx1"/>
          </a:solidFill>
          <a:latin typeface="Arial" charset="0"/>
          <a:ea typeface="MS PGothic" panose="020B0600070205080204" pitchFamily="34" charset="-128"/>
          <a:cs typeface="MS PGothic" panose="020B0600070205080204" pitchFamily="34" charset="-128"/>
        </a:defRPr>
      </a:lvl5pPr>
      <a:lvl6pPr marL="609570" algn="ctr" defTabSz="609570" rtl="0" eaLnBrk="1" fontAlgn="base" hangingPunct="1">
        <a:spcBef>
          <a:spcPct val="0"/>
        </a:spcBef>
        <a:spcAft>
          <a:spcPct val="0"/>
        </a:spcAft>
        <a:defRPr sz="5867">
          <a:solidFill>
            <a:schemeClr val="tx1"/>
          </a:solidFill>
          <a:latin typeface="Arial" charset="0"/>
          <a:ea typeface="ＭＳ Ｐゴシック" charset="0"/>
          <a:cs typeface="ＭＳ Ｐゴシック" charset="0"/>
        </a:defRPr>
      </a:lvl6pPr>
      <a:lvl7pPr marL="1219140" algn="ctr" defTabSz="609570" rtl="0" eaLnBrk="1" fontAlgn="base" hangingPunct="1">
        <a:spcBef>
          <a:spcPct val="0"/>
        </a:spcBef>
        <a:spcAft>
          <a:spcPct val="0"/>
        </a:spcAft>
        <a:defRPr sz="5867">
          <a:solidFill>
            <a:schemeClr val="tx1"/>
          </a:solidFill>
          <a:latin typeface="Arial" charset="0"/>
          <a:ea typeface="ＭＳ Ｐゴシック" charset="0"/>
          <a:cs typeface="ＭＳ Ｐゴシック" charset="0"/>
        </a:defRPr>
      </a:lvl7pPr>
      <a:lvl8pPr marL="1828709" algn="ctr" defTabSz="609570" rtl="0" eaLnBrk="1" fontAlgn="base" hangingPunct="1">
        <a:spcBef>
          <a:spcPct val="0"/>
        </a:spcBef>
        <a:spcAft>
          <a:spcPct val="0"/>
        </a:spcAft>
        <a:defRPr sz="5867">
          <a:solidFill>
            <a:schemeClr val="tx1"/>
          </a:solidFill>
          <a:latin typeface="Arial" charset="0"/>
          <a:ea typeface="ＭＳ Ｐゴシック" charset="0"/>
          <a:cs typeface="ＭＳ Ｐゴシック" charset="0"/>
        </a:defRPr>
      </a:lvl8pPr>
      <a:lvl9pPr marL="2438278" algn="ctr" defTabSz="609570" rtl="0" eaLnBrk="1" fontAlgn="base" hangingPunct="1">
        <a:spcBef>
          <a:spcPct val="0"/>
        </a:spcBef>
        <a:spcAft>
          <a:spcPct val="0"/>
        </a:spcAft>
        <a:defRPr sz="5867">
          <a:solidFill>
            <a:schemeClr val="tx1"/>
          </a:solidFill>
          <a:latin typeface="Arial" charset="0"/>
          <a:ea typeface="ＭＳ Ｐゴシック" charset="0"/>
          <a:cs typeface="ＭＳ Ｐゴシック" charset="0"/>
        </a:defRPr>
      </a:lvl9pPr>
    </p:titleStyle>
    <p:bodyStyle>
      <a:lvl1pPr marL="455073" indent="-455073" algn="l" defTabSz="607469" rtl="0" eaLnBrk="1" fontAlgn="base" hangingPunct="1">
        <a:spcBef>
          <a:spcPct val="20000"/>
        </a:spcBef>
        <a:spcAft>
          <a:spcPct val="0"/>
        </a:spcAft>
        <a:buFont typeface="Arial" panose="020B0604020202020204" pitchFamily="34" charset="0"/>
        <a:buChar char="•"/>
        <a:defRPr sz="4267" kern="1200">
          <a:solidFill>
            <a:schemeClr val="tx1"/>
          </a:solidFill>
          <a:latin typeface="+mn-lt"/>
          <a:ea typeface="MS PGothic" panose="020B0600070205080204" pitchFamily="34" charset="-128"/>
          <a:cs typeface="MS PGothic" panose="020B0600070205080204" pitchFamily="34" charset="-128"/>
        </a:defRPr>
      </a:lvl1pPr>
      <a:lvl2pPr marL="988459" indent="-378875" algn="l" defTabSz="607469" rtl="0" eaLnBrk="1" fontAlgn="base" hangingPunct="1">
        <a:spcBef>
          <a:spcPct val="20000"/>
        </a:spcBef>
        <a:spcAft>
          <a:spcPct val="0"/>
        </a:spcAft>
        <a:buFont typeface="Arial" panose="020B0604020202020204" pitchFamily="34" charset="0"/>
        <a:buChar char="–"/>
        <a:defRPr sz="3733" kern="1200">
          <a:solidFill>
            <a:schemeClr val="tx1"/>
          </a:solidFill>
          <a:latin typeface="+mn-lt"/>
          <a:ea typeface="MS PGothic" panose="020B0600070205080204" pitchFamily="34" charset="-128"/>
          <a:cs typeface="+mn-cs"/>
        </a:defRPr>
      </a:lvl2pPr>
      <a:lvl3pPr marL="1521846" indent="-302676" algn="l" defTabSz="607469"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3pPr>
      <a:lvl4pPr marL="2131431" indent="-302676" algn="l" defTabSz="607469" rtl="0" eaLnBrk="1" fontAlgn="base" hangingPunct="1">
        <a:spcBef>
          <a:spcPct val="20000"/>
        </a:spcBef>
        <a:spcAft>
          <a:spcPct val="0"/>
        </a:spcAft>
        <a:buFont typeface="Arial" panose="020B0604020202020204" pitchFamily="34" charset="0"/>
        <a:buChar char="–"/>
        <a:defRPr sz="2667" kern="1200">
          <a:solidFill>
            <a:schemeClr val="tx1"/>
          </a:solidFill>
          <a:latin typeface="+mn-lt"/>
          <a:ea typeface="MS PGothic" panose="020B0600070205080204" pitchFamily="34" charset="-128"/>
          <a:cs typeface="+mn-cs"/>
        </a:defRPr>
      </a:lvl4pPr>
      <a:lvl5pPr marL="2741015" indent="-302676" algn="l" defTabSz="607469" rtl="0" eaLnBrk="1" fontAlgn="base" hangingPunct="1">
        <a:spcBef>
          <a:spcPct val="20000"/>
        </a:spcBef>
        <a:spcAft>
          <a:spcPct val="0"/>
        </a:spcAft>
        <a:buFont typeface="Arial" panose="020B0604020202020204" pitchFamily="34" charset="0"/>
        <a:buChar char="»"/>
        <a:defRPr sz="2667" kern="1200">
          <a:solidFill>
            <a:schemeClr val="tx1"/>
          </a:solidFill>
          <a:latin typeface="+mn-lt"/>
          <a:ea typeface="MS PGothic" panose="020B0600070205080204" pitchFamily="34" charset="-128"/>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831206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Lst>
  <p:txStyles>
    <p:titleStyle>
      <a:lvl1pPr algn="l" defTabSz="914377" rtl="0" eaLnBrk="1" latinLnBrk="0" hangingPunct="1">
        <a:lnSpc>
          <a:spcPct val="90000"/>
        </a:lnSpc>
        <a:spcBef>
          <a:spcPct val="0"/>
        </a:spcBef>
        <a:buNone/>
        <a:defRPr sz="4400" kern="1200" baseline="0">
          <a:solidFill>
            <a:schemeClr val="bg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461830"/>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Lst>
  <p:txStyles>
    <p:titleStyle>
      <a:lvl1pPr algn="l" defTabSz="914377" rtl="0" eaLnBrk="1" latinLnBrk="0" hangingPunct="1">
        <a:lnSpc>
          <a:spcPct val="90000"/>
        </a:lnSpc>
        <a:spcBef>
          <a:spcPct val="0"/>
        </a:spcBef>
        <a:buNone/>
        <a:defRPr sz="4400" kern="1200" baseline="0">
          <a:solidFill>
            <a:schemeClr val="bg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788F257D-8823-F144-8456-01589E4E190B}"/>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9601201" y="5759451"/>
            <a:ext cx="1892300" cy="683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5458694"/>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Lst>
  <p:txStyles>
    <p:titleStyle>
      <a:lvl1pPr algn="ctr" defTabSz="607469" rtl="0" eaLnBrk="1" fontAlgn="base" hangingPunct="1">
        <a:spcBef>
          <a:spcPct val="0"/>
        </a:spcBef>
        <a:spcAft>
          <a:spcPct val="0"/>
        </a:spcAft>
        <a:defRPr sz="5867" kern="1200">
          <a:solidFill>
            <a:schemeClr val="tx1"/>
          </a:solidFill>
          <a:latin typeface="+mj-lt"/>
          <a:ea typeface="MS PGothic" panose="020B0600070205080204" pitchFamily="34" charset="-128"/>
          <a:cs typeface="MS PGothic" panose="020B0600070205080204" pitchFamily="34" charset="-128"/>
        </a:defRPr>
      </a:lvl1pPr>
      <a:lvl2pPr algn="ctr" defTabSz="607469" rtl="0" eaLnBrk="1" fontAlgn="base" hangingPunct="1">
        <a:spcBef>
          <a:spcPct val="0"/>
        </a:spcBef>
        <a:spcAft>
          <a:spcPct val="0"/>
        </a:spcAft>
        <a:defRPr sz="5867">
          <a:solidFill>
            <a:schemeClr val="tx1"/>
          </a:solidFill>
          <a:latin typeface="Arial" charset="0"/>
          <a:ea typeface="MS PGothic" panose="020B0600070205080204" pitchFamily="34" charset="-128"/>
          <a:cs typeface="MS PGothic" panose="020B0600070205080204" pitchFamily="34" charset="-128"/>
        </a:defRPr>
      </a:lvl2pPr>
      <a:lvl3pPr algn="ctr" defTabSz="607469" rtl="0" eaLnBrk="1" fontAlgn="base" hangingPunct="1">
        <a:spcBef>
          <a:spcPct val="0"/>
        </a:spcBef>
        <a:spcAft>
          <a:spcPct val="0"/>
        </a:spcAft>
        <a:defRPr sz="5867">
          <a:solidFill>
            <a:schemeClr val="tx1"/>
          </a:solidFill>
          <a:latin typeface="Arial" charset="0"/>
          <a:ea typeface="MS PGothic" panose="020B0600070205080204" pitchFamily="34" charset="-128"/>
          <a:cs typeface="MS PGothic" panose="020B0600070205080204" pitchFamily="34" charset="-128"/>
        </a:defRPr>
      </a:lvl3pPr>
      <a:lvl4pPr algn="ctr" defTabSz="607469" rtl="0" eaLnBrk="1" fontAlgn="base" hangingPunct="1">
        <a:spcBef>
          <a:spcPct val="0"/>
        </a:spcBef>
        <a:spcAft>
          <a:spcPct val="0"/>
        </a:spcAft>
        <a:defRPr sz="5867">
          <a:solidFill>
            <a:schemeClr val="tx1"/>
          </a:solidFill>
          <a:latin typeface="Arial" charset="0"/>
          <a:ea typeface="MS PGothic" panose="020B0600070205080204" pitchFamily="34" charset="-128"/>
          <a:cs typeface="MS PGothic" panose="020B0600070205080204" pitchFamily="34" charset="-128"/>
        </a:defRPr>
      </a:lvl4pPr>
      <a:lvl5pPr algn="ctr" defTabSz="607469" rtl="0" eaLnBrk="1" fontAlgn="base" hangingPunct="1">
        <a:spcBef>
          <a:spcPct val="0"/>
        </a:spcBef>
        <a:spcAft>
          <a:spcPct val="0"/>
        </a:spcAft>
        <a:defRPr sz="5867">
          <a:solidFill>
            <a:schemeClr val="tx1"/>
          </a:solidFill>
          <a:latin typeface="Arial" charset="0"/>
          <a:ea typeface="MS PGothic" panose="020B0600070205080204" pitchFamily="34" charset="-128"/>
          <a:cs typeface="MS PGothic" panose="020B0600070205080204" pitchFamily="34" charset="-128"/>
        </a:defRPr>
      </a:lvl5pPr>
      <a:lvl6pPr marL="609570" algn="ctr" defTabSz="609570" rtl="0" eaLnBrk="1" fontAlgn="base" hangingPunct="1">
        <a:spcBef>
          <a:spcPct val="0"/>
        </a:spcBef>
        <a:spcAft>
          <a:spcPct val="0"/>
        </a:spcAft>
        <a:defRPr sz="5867">
          <a:solidFill>
            <a:schemeClr val="tx1"/>
          </a:solidFill>
          <a:latin typeface="Arial" charset="0"/>
          <a:ea typeface="ＭＳ Ｐゴシック" charset="0"/>
          <a:cs typeface="ＭＳ Ｐゴシック" charset="0"/>
        </a:defRPr>
      </a:lvl6pPr>
      <a:lvl7pPr marL="1219140" algn="ctr" defTabSz="609570" rtl="0" eaLnBrk="1" fontAlgn="base" hangingPunct="1">
        <a:spcBef>
          <a:spcPct val="0"/>
        </a:spcBef>
        <a:spcAft>
          <a:spcPct val="0"/>
        </a:spcAft>
        <a:defRPr sz="5867">
          <a:solidFill>
            <a:schemeClr val="tx1"/>
          </a:solidFill>
          <a:latin typeface="Arial" charset="0"/>
          <a:ea typeface="ＭＳ Ｐゴシック" charset="0"/>
          <a:cs typeface="ＭＳ Ｐゴシック" charset="0"/>
        </a:defRPr>
      </a:lvl7pPr>
      <a:lvl8pPr marL="1828709" algn="ctr" defTabSz="609570" rtl="0" eaLnBrk="1" fontAlgn="base" hangingPunct="1">
        <a:spcBef>
          <a:spcPct val="0"/>
        </a:spcBef>
        <a:spcAft>
          <a:spcPct val="0"/>
        </a:spcAft>
        <a:defRPr sz="5867">
          <a:solidFill>
            <a:schemeClr val="tx1"/>
          </a:solidFill>
          <a:latin typeface="Arial" charset="0"/>
          <a:ea typeface="ＭＳ Ｐゴシック" charset="0"/>
          <a:cs typeface="ＭＳ Ｐゴシック" charset="0"/>
        </a:defRPr>
      </a:lvl8pPr>
      <a:lvl9pPr marL="2438278" algn="ctr" defTabSz="609570" rtl="0" eaLnBrk="1" fontAlgn="base" hangingPunct="1">
        <a:spcBef>
          <a:spcPct val="0"/>
        </a:spcBef>
        <a:spcAft>
          <a:spcPct val="0"/>
        </a:spcAft>
        <a:defRPr sz="5867">
          <a:solidFill>
            <a:schemeClr val="tx1"/>
          </a:solidFill>
          <a:latin typeface="Arial" charset="0"/>
          <a:ea typeface="ＭＳ Ｐゴシック" charset="0"/>
          <a:cs typeface="ＭＳ Ｐゴシック" charset="0"/>
        </a:defRPr>
      </a:lvl9pPr>
    </p:titleStyle>
    <p:bodyStyle>
      <a:lvl1pPr marL="455073" indent="-455073" algn="l" defTabSz="607469" rtl="0" eaLnBrk="1" fontAlgn="base" hangingPunct="1">
        <a:spcBef>
          <a:spcPct val="20000"/>
        </a:spcBef>
        <a:spcAft>
          <a:spcPct val="0"/>
        </a:spcAft>
        <a:buFont typeface="Arial" panose="020B0604020202020204" pitchFamily="34" charset="0"/>
        <a:buChar char="•"/>
        <a:defRPr sz="4267" kern="1200">
          <a:solidFill>
            <a:schemeClr val="tx1"/>
          </a:solidFill>
          <a:latin typeface="+mn-lt"/>
          <a:ea typeface="MS PGothic" panose="020B0600070205080204" pitchFamily="34" charset="-128"/>
          <a:cs typeface="MS PGothic" panose="020B0600070205080204" pitchFamily="34" charset="-128"/>
        </a:defRPr>
      </a:lvl1pPr>
      <a:lvl2pPr marL="988459" indent="-378875" algn="l" defTabSz="607469" rtl="0" eaLnBrk="1" fontAlgn="base" hangingPunct="1">
        <a:spcBef>
          <a:spcPct val="20000"/>
        </a:spcBef>
        <a:spcAft>
          <a:spcPct val="0"/>
        </a:spcAft>
        <a:buFont typeface="Arial" panose="020B0604020202020204" pitchFamily="34" charset="0"/>
        <a:buChar char="–"/>
        <a:defRPr sz="3733" kern="1200">
          <a:solidFill>
            <a:schemeClr val="tx1"/>
          </a:solidFill>
          <a:latin typeface="+mn-lt"/>
          <a:ea typeface="MS PGothic" panose="020B0600070205080204" pitchFamily="34" charset="-128"/>
          <a:cs typeface="+mn-cs"/>
        </a:defRPr>
      </a:lvl2pPr>
      <a:lvl3pPr marL="1521846" indent="-302676" algn="l" defTabSz="607469"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3pPr>
      <a:lvl4pPr marL="2131431" indent="-302676" algn="l" defTabSz="607469" rtl="0" eaLnBrk="1" fontAlgn="base" hangingPunct="1">
        <a:spcBef>
          <a:spcPct val="20000"/>
        </a:spcBef>
        <a:spcAft>
          <a:spcPct val="0"/>
        </a:spcAft>
        <a:buFont typeface="Arial" panose="020B0604020202020204" pitchFamily="34" charset="0"/>
        <a:buChar char="–"/>
        <a:defRPr sz="2667" kern="1200">
          <a:solidFill>
            <a:schemeClr val="tx1"/>
          </a:solidFill>
          <a:latin typeface="+mn-lt"/>
          <a:ea typeface="MS PGothic" panose="020B0600070205080204" pitchFamily="34" charset="-128"/>
          <a:cs typeface="+mn-cs"/>
        </a:defRPr>
      </a:lvl4pPr>
      <a:lvl5pPr marL="2741015" indent="-302676" algn="l" defTabSz="607469" rtl="0" eaLnBrk="1" fontAlgn="base" hangingPunct="1">
        <a:spcBef>
          <a:spcPct val="20000"/>
        </a:spcBef>
        <a:spcAft>
          <a:spcPct val="0"/>
        </a:spcAft>
        <a:buFont typeface="Arial" panose="020B0604020202020204" pitchFamily="34" charset="0"/>
        <a:buChar char="»"/>
        <a:defRPr sz="2667" kern="1200">
          <a:solidFill>
            <a:schemeClr val="tx1"/>
          </a:solidFill>
          <a:latin typeface="+mn-lt"/>
          <a:ea typeface="MS PGothic" panose="020B0600070205080204" pitchFamily="34" charset="-128"/>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21.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57.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5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7.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6.emf"/></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5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5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9.emf"/><Relationship Id="rId4"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733F52-2251-FB36-369F-29988B79B3FE}"/>
              </a:ext>
            </a:extLst>
          </p:cNvPr>
          <p:cNvSpPr>
            <a:spLocks noGrp="1"/>
          </p:cNvSpPr>
          <p:nvPr>
            <p:ph type="body" sz="quarter" idx="11"/>
          </p:nvPr>
        </p:nvSpPr>
        <p:spPr/>
        <p:txBody>
          <a:bodyPr/>
          <a:lstStyle/>
          <a:p>
            <a:r>
              <a:rPr lang="en-GB" dirty="0"/>
              <a:t>Dr Mandi MacDonald</a:t>
            </a:r>
          </a:p>
        </p:txBody>
      </p:sp>
      <p:sp>
        <p:nvSpPr>
          <p:cNvPr id="3" name="Text Placeholder 2">
            <a:extLst>
              <a:ext uri="{FF2B5EF4-FFF2-40B4-BE49-F238E27FC236}">
                <a16:creationId xmlns:a16="http://schemas.microsoft.com/office/drawing/2014/main" id="{AE3B014B-EF79-98C8-5B8D-EE8329CEAF26}"/>
              </a:ext>
            </a:extLst>
          </p:cNvPr>
          <p:cNvSpPr>
            <a:spLocks noGrp="1"/>
          </p:cNvSpPr>
          <p:nvPr>
            <p:ph type="body" sz="quarter" idx="12"/>
          </p:nvPr>
        </p:nvSpPr>
        <p:spPr/>
        <p:txBody>
          <a:bodyPr/>
          <a:lstStyle/>
          <a:p>
            <a:r>
              <a:rPr lang="en-GB" dirty="0"/>
              <a:t>Senior Lecturer in Social Work</a:t>
            </a:r>
          </a:p>
        </p:txBody>
      </p:sp>
      <p:sp>
        <p:nvSpPr>
          <p:cNvPr id="4" name="Text Placeholder 3">
            <a:extLst>
              <a:ext uri="{FF2B5EF4-FFF2-40B4-BE49-F238E27FC236}">
                <a16:creationId xmlns:a16="http://schemas.microsoft.com/office/drawing/2014/main" id="{66135993-B1BD-68CC-D794-907C222B0FD1}"/>
              </a:ext>
            </a:extLst>
          </p:cNvPr>
          <p:cNvSpPr>
            <a:spLocks noGrp="1"/>
          </p:cNvSpPr>
          <p:nvPr>
            <p:ph type="body" sz="quarter" idx="13"/>
          </p:nvPr>
        </p:nvSpPr>
        <p:spPr/>
        <p:txBody>
          <a:bodyPr/>
          <a:lstStyle/>
          <a:p>
            <a:r>
              <a:rPr lang="en-GB" dirty="0"/>
              <a:t>Queens University Belfast</a:t>
            </a:r>
          </a:p>
        </p:txBody>
      </p:sp>
      <p:sp>
        <p:nvSpPr>
          <p:cNvPr id="5" name="Text Placeholder 4">
            <a:extLst>
              <a:ext uri="{FF2B5EF4-FFF2-40B4-BE49-F238E27FC236}">
                <a16:creationId xmlns:a16="http://schemas.microsoft.com/office/drawing/2014/main" id="{1056D717-EFB5-0832-38CC-2F4F4F2AE063}"/>
              </a:ext>
            </a:extLst>
          </p:cNvPr>
          <p:cNvSpPr>
            <a:spLocks noGrp="1"/>
          </p:cNvSpPr>
          <p:nvPr>
            <p:ph type="body" sz="quarter" idx="15"/>
          </p:nvPr>
        </p:nvSpPr>
        <p:spPr>
          <a:xfrm>
            <a:off x="1797453" y="1994247"/>
            <a:ext cx="5366703" cy="3234280"/>
          </a:xfrm>
        </p:spPr>
        <p:txBody>
          <a:bodyPr/>
          <a:lstStyle/>
          <a:p>
            <a:r>
              <a:rPr lang="en-GB" dirty="0"/>
              <a:t>Family Support – key concepts</a:t>
            </a:r>
          </a:p>
        </p:txBody>
      </p:sp>
    </p:spTree>
    <p:extLst>
      <p:ext uri="{BB962C8B-B14F-4D97-AF65-F5344CB8AC3E}">
        <p14:creationId xmlns:p14="http://schemas.microsoft.com/office/powerpoint/2010/main" val="993204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D0CD271-AAA4-0D6F-F752-687E31191C54}"/>
              </a:ext>
            </a:extLst>
          </p:cNvPr>
          <p:cNvPicPr>
            <a:picLocks noChangeAspect="1"/>
          </p:cNvPicPr>
          <p:nvPr/>
        </p:nvPicPr>
        <p:blipFill>
          <a:blip r:embed="rId3"/>
          <a:stretch>
            <a:fillRect/>
          </a:stretch>
        </p:blipFill>
        <p:spPr>
          <a:xfrm>
            <a:off x="43096" y="824875"/>
            <a:ext cx="5883983" cy="4847890"/>
          </a:xfrm>
          <a:prstGeom prst="rect">
            <a:avLst/>
          </a:prstGeom>
        </p:spPr>
      </p:pic>
      <p:pic>
        <p:nvPicPr>
          <p:cNvPr id="11" name="Picture 10">
            <a:extLst>
              <a:ext uri="{FF2B5EF4-FFF2-40B4-BE49-F238E27FC236}">
                <a16:creationId xmlns:a16="http://schemas.microsoft.com/office/drawing/2014/main" id="{1C8A132E-6743-DF29-C3FB-A898FBE6D544}"/>
              </a:ext>
            </a:extLst>
          </p:cNvPr>
          <p:cNvPicPr>
            <a:picLocks noChangeAspect="1"/>
          </p:cNvPicPr>
          <p:nvPr/>
        </p:nvPicPr>
        <p:blipFill>
          <a:blip r:embed="rId4"/>
          <a:stretch>
            <a:fillRect/>
          </a:stretch>
        </p:blipFill>
        <p:spPr>
          <a:xfrm>
            <a:off x="6096000" y="1602746"/>
            <a:ext cx="6199829" cy="3652507"/>
          </a:xfrm>
          <a:prstGeom prst="rect">
            <a:avLst/>
          </a:prstGeom>
        </p:spPr>
      </p:pic>
    </p:spTree>
    <p:extLst>
      <p:ext uri="{BB962C8B-B14F-4D97-AF65-F5344CB8AC3E}">
        <p14:creationId xmlns:p14="http://schemas.microsoft.com/office/powerpoint/2010/main" val="2749954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CF4887-01BB-19E1-10C2-879FCA3F146A}"/>
              </a:ext>
            </a:extLst>
          </p:cNvPr>
          <p:cNvSpPr>
            <a:spLocks noGrp="1"/>
          </p:cNvSpPr>
          <p:nvPr>
            <p:ph type="body" sz="quarter" idx="12"/>
          </p:nvPr>
        </p:nvSpPr>
        <p:spPr>
          <a:xfrm>
            <a:off x="2670048" y="251634"/>
            <a:ext cx="6851904" cy="1047777"/>
          </a:xfrm>
        </p:spPr>
        <p:txBody>
          <a:bodyPr/>
          <a:lstStyle/>
          <a:p>
            <a:r>
              <a:rPr lang="en-GB" dirty="0"/>
              <a:t>Guiding principles</a:t>
            </a:r>
          </a:p>
        </p:txBody>
      </p:sp>
      <p:sp>
        <p:nvSpPr>
          <p:cNvPr id="3" name="Text Placeholder 2">
            <a:extLst>
              <a:ext uri="{FF2B5EF4-FFF2-40B4-BE49-F238E27FC236}">
                <a16:creationId xmlns:a16="http://schemas.microsoft.com/office/drawing/2014/main" id="{88F8A901-4481-79AF-30AC-A2D8CAE597EE}"/>
              </a:ext>
            </a:extLst>
          </p:cNvPr>
          <p:cNvSpPr>
            <a:spLocks noGrp="1"/>
          </p:cNvSpPr>
          <p:nvPr>
            <p:ph type="body" sz="quarter" idx="13"/>
          </p:nvPr>
        </p:nvSpPr>
        <p:spPr>
          <a:xfrm>
            <a:off x="1621155" y="1584992"/>
            <a:ext cx="8949690" cy="3206751"/>
          </a:xfrm>
        </p:spPr>
        <p:txBody>
          <a:bodyPr/>
          <a:lstStyle/>
          <a:p>
            <a:r>
              <a:rPr lang="en-GB" sz="2400" b="1" i="1" u="none" strike="noStrike" baseline="0" dirty="0">
                <a:latin typeface="Calibri" panose="020F0502020204030204" pitchFamily="34" charset="0"/>
                <a:cs typeface="Calibri" panose="020F0502020204030204" pitchFamily="34" charset="0"/>
              </a:rPr>
              <a:t>Strengths based</a:t>
            </a:r>
          </a:p>
          <a:p>
            <a:pPr lvl="1"/>
            <a:r>
              <a:rPr lang="en-GB" sz="2700" u="none" strike="noStrike" baseline="0" dirty="0">
                <a:latin typeface="Calibri" panose="020F0502020204030204" pitchFamily="34" charset="0"/>
                <a:cs typeface="Calibri" panose="020F0502020204030204" pitchFamily="34" charset="0"/>
              </a:rPr>
              <a:t>acknowledging families’ motivation, strengths and agency for change</a:t>
            </a:r>
          </a:p>
          <a:p>
            <a:r>
              <a:rPr lang="en-GB" sz="2400" b="1" i="1" dirty="0">
                <a:latin typeface="Calibri" panose="020F0502020204030204" pitchFamily="34" charset="0"/>
                <a:cs typeface="Calibri" panose="020F0502020204030204" pitchFamily="34" charset="0"/>
              </a:rPr>
              <a:t>Partnership approach</a:t>
            </a:r>
          </a:p>
          <a:p>
            <a:pPr lvl="1"/>
            <a:r>
              <a:rPr lang="en-GB" sz="2700" dirty="0">
                <a:latin typeface="Calibri" panose="020F0502020204030204" pitchFamily="34" charset="0"/>
                <a:cs typeface="Calibri" panose="020F0502020204030204" pitchFamily="34" charset="0"/>
              </a:rPr>
              <a:t>shared goals and decision making</a:t>
            </a:r>
            <a:endParaRPr lang="en-GB" sz="2700" u="none" strike="noStrike" baseline="0" dirty="0">
              <a:latin typeface="Calibri" panose="020F0502020204030204" pitchFamily="34" charset="0"/>
              <a:cs typeface="Calibri" panose="020F0502020204030204" pitchFamily="34" charset="0"/>
            </a:endParaRPr>
          </a:p>
          <a:p>
            <a:r>
              <a:rPr lang="en-GB" sz="2400" b="1" i="1" u="none" strike="noStrike" baseline="0" dirty="0">
                <a:latin typeface="Calibri" panose="020F0502020204030204" pitchFamily="34" charset="0"/>
                <a:cs typeface="Calibri" panose="020F0502020204030204" pitchFamily="34" charset="0"/>
              </a:rPr>
              <a:t>Whole family approach</a:t>
            </a:r>
          </a:p>
          <a:p>
            <a:pPr lvl="1"/>
            <a:r>
              <a:rPr lang="en-GB" sz="2700" u="none" strike="noStrike" baseline="0" dirty="0">
                <a:latin typeface="Calibri" panose="020F0502020204030204" pitchFamily="34" charset="0"/>
                <a:cs typeface="Calibri" panose="020F0502020204030204" pitchFamily="34" charset="0"/>
              </a:rPr>
              <a:t>promoting the wellbeing of all family members</a:t>
            </a:r>
          </a:p>
          <a:p>
            <a:r>
              <a:rPr lang="en-GB" sz="2400" b="1" i="1" dirty="0">
                <a:latin typeface="Calibri" panose="020F0502020204030204" pitchFamily="34" charset="0"/>
                <a:cs typeface="Calibri" panose="020F0502020204030204" pitchFamily="34" charset="0"/>
              </a:rPr>
              <a:t>Accessible and acceptable</a:t>
            </a:r>
          </a:p>
          <a:p>
            <a:pPr lvl="1"/>
            <a:r>
              <a:rPr lang="en-GB" sz="2700" dirty="0">
                <a:latin typeface="Calibri" panose="020F0502020204030204" pitchFamily="34" charset="0"/>
                <a:cs typeface="Calibri" panose="020F0502020204030204" pitchFamily="34" charset="0"/>
              </a:rPr>
              <a:t>user friendly and helpful</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60291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9376AD-8888-6577-3254-A595D2552E60}"/>
              </a:ext>
            </a:extLst>
          </p:cNvPr>
          <p:cNvSpPr>
            <a:spLocks noGrp="1"/>
          </p:cNvSpPr>
          <p:nvPr>
            <p:ph type="body" sz="quarter" idx="12"/>
          </p:nvPr>
        </p:nvSpPr>
        <p:spPr>
          <a:xfrm>
            <a:off x="326274" y="151957"/>
            <a:ext cx="10058400" cy="1402269"/>
          </a:xfrm>
        </p:spPr>
        <p:txBody>
          <a:bodyPr/>
          <a:lstStyle/>
          <a:p>
            <a:r>
              <a:rPr lang="en-GB" dirty="0"/>
              <a:t>References</a:t>
            </a:r>
          </a:p>
        </p:txBody>
      </p:sp>
      <p:sp>
        <p:nvSpPr>
          <p:cNvPr id="3" name="Text Placeholder 2">
            <a:extLst>
              <a:ext uri="{FF2B5EF4-FFF2-40B4-BE49-F238E27FC236}">
                <a16:creationId xmlns:a16="http://schemas.microsoft.com/office/drawing/2014/main" id="{C6C8577F-7EA3-957E-D15D-CB8431D330B1}"/>
              </a:ext>
            </a:extLst>
          </p:cNvPr>
          <p:cNvSpPr>
            <a:spLocks noGrp="1"/>
          </p:cNvSpPr>
          <p:nvPr>
            <p:ph type="body" sz="quarter" idx="13"/>
          </p:nvPr>
        </p:nvSpPr>
        <p:spPr>
          <a:xfrm>
            <a:off x="333201" y="1055462"/>
            <a:ext cx="9725199" cy="3206751"/>
          </a:xfrm>
        </p:spPr>
        <p:txBody>
          <a:bodyPr/>
          <a:lstStyle/>
          <a:p>
            <a:pPr>
              <a:lnSpc>
                <a:spcPct val="107000"/>
              </a:lnSpc>
              <a:spcAft>
                <a:spcPts val="800"/>
              </a:spcAft>
            </a:pPr>
            <a:r>
              <a:rPr lang="en-GB" sz="2000" kern="0" dirty="0">
                <a:effectLst/>
                <a:latin typeface="Calibri" panose="020F0502020204030204" pitchFamily="34" charset="0"/>
                <a:ea typeface="Helvetica-Light"/>
                <a:cs typeface="Calibri" panose="020F0502020204030204" pitchFamily="34" charset="0"/>
              </a:rPr>
              <a:t>Canavan, J., Pinkerton, J., and Dolan, P. (2016) </a:t>
            </a:r>
            <a:r>
              <a:rPr lang="en-GB" sz="2000" i="1" kern="0" dirty="0">
                <a:effectLst/>
                <a:latin typeface="Calibri" panose="020F0502020204030204" pitchFamily="34" charset="0"/>
                <a:ea typeface="Helvetica-Light"/>
                <a:cs typeface="Calibri" panose="020F0502020204030204" pitchFamily="34" charset="0"/>
              </a:rPr>
              <a:t>Understanding Family Support: Policy, Practice and Theory</a:t>
            </a:r>
            <a:r>
              <a:rPr lang="en-GB" sz="2000" kern="0" dirty="0">
                <a:effectLst/>
                <a:latin typeface="Calibri" panose="020F0502020204030204" pitchFamily="34" charset="0"/>
                <a:ea typeface="Helvetica-Light"/>
                <a:cs typeface="Calibri" panose="020F0502020204030204" pitchFamily="34" charset="0"/>
              </a:rPr>
              <a:t>. London: Jessica Kingsley.</a:t>
            </a:r>
          </a:p>
          <a:p>
            <a:pPr>
              <a:spcAft>
                <a:spcPts val="800"/>
              </a:spcAft>
            </a:pPr>
            <a:r>
              <a:rPr lang="en-GB" sz="2000" kern="100" dirty="0">
                <a:effectLst/>
                <a:latin typeface="Calibri" panose="020F0502020204030204" pitchFamily="34" charset="0"/>
                <a:ea typeface="Calibri" panose="020F0502020204030204" pitchFamily="34" charset="0"/>
                <a:cs typeface="Calibri" panose="020F0502020204030204" pitchFamily="34" charset="0"/>
              </a:rPr>
              <a:t>Houston, S., Montgomery, L., MacDonald, M. (2019) </a:t>
            </a:r>
            <a:r>
              <a:rPr lang="en-GB" sz="2000" i="1" kern="100" dirty="0">
                <a:effectLst/>
                <a:latin typeface="Calibri" panose="020F0502020204030204" pitchFamily="34" charset="0"/>
                <a:ea typeface="Calibri" panose="020F0502020204030204" pitchFamily="34" charset="0"/>
                <a:cs typeface="Calibri" panose="020F0502020204030204" pitchFamily="34" charset="0"/>
              </a:rPr>
              <a:t>Building Better Futures for Children and Families A Model to Guide Parenting Capacity Assessment and Enhancement.</a:t>
            </a:r>
            <a:r>
              <a:rPr lang="en-GB" sz="2000" kern="100" dirty="0">
                <a:effectLst/>
                <a:latin typeface="Calibri" panose="020F0502020204030204" pitchFamily="34" charset="0"/>
                <a:ea typeface="Calibri" panose="020F0502020204030204" pitchFamily="34" charset="0"/>
                <a:cs typeface="Calibri" panose="020F0502020204030204" pitchFamily="34" charset="0"/>
              </a:rPr>
              <a:t> Belfast: Health and Social Care Board.</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kern="0" dirty="0">
                <a:effectLst/>
                <a:latin typeface="Calibri" panose="020F0502020204030204" pitchFamily="34" charset="0"/>
                <a:ea typeface="Helvetica-Light"/>
                <a:cs typeface="Calibri" panose="020F0502020204030204" pitchFamily="34" charset="0"/>
              </a:rPr>
              <a:t> </a:t>
            </a:r>
            <a:r>
              <a:rPr lang="en-GB" sz="2000" kern="0" dirty="0" err="1">
                <a:effectLst/>
                <a:latin typeface="Calibri" panose="020F0502020204030204" pitchFamily="34" charset="0"/>
                <a:ea typeface="Helvetica-Light"/>
                <a:cs typeface="Calibri" panose="020F0502020204030204" pitchFamily="34" charset="0"/>
              </a:rPr>
              <a:t>Kalleson</a:t>
            </a:r>
            <a:r>
              <a:rPr lang="en-GB" sz="2000" kern="0" dirty="0">
                <a:effectLst/>
                <a:latin typeface="Calibri" panose="020F0502020204030204" pitchFamily="34" charset="0"/>
                <a:ea typeface="Helvetica-Light"/>
                <a:cs typeface="Calibri" panose="020F0502020204030204" pitchFamily="34" charset="0"/>
              </a:rPr>
              <a:t>, R., </a:t>
            </a:r>
            <a:r>
              <a:rPr lang="en-GB" sz="2000" kern="0" dirty="0" err="1">
                <a:effectLst/>
                <a:latin typeface="Calibri" panose="020F0502020204030204" pitchFamily="34" charset="0"/>
                <a:ea typeface="Helvetica-Light"/>
                <a:cs typeface="Calibri" panose="020F0502020204030204" pitchFamily="34" charset="0"/>
              </a:rPr>
              <a:t>Jahnsen</a:t>
            </a:r>
            <a:r>
              <a:rPr lang="en-GB" sz="2000" kern="0" dirty="0">
                <a:effectLst/>
                <a:latin typeface="Calibri" panose="020F0502020204030204" pitchFamily="34" charset="0"/>
                <a:ea typeface="Helvetica-Light"/>
                <a:cs typeface="Calibri" panose="020F0502020204030204" pitchFamily="34" charset="0"/>
              </a:rPr>
              <a:t>, R., &amp; </a:t>
            </a:r>
            <a:r>
              <a:rPr lang="en-GB" sz="2000" kern="0" dirty="0" err="1">
                <a:effectLst/>
                <a:latin typeface="Calibri" panose="020F0502020204030204" pitchFamily="34" charset="0"/>
                <a:ea typeface="Helvetica-Light"/>
                <a:cs typeface="Calibri" panose="020F0502020204030204" pitchFamily="34" charset="0"/>
              </a:rPr>
              <a:t>Østensjø</a:t>
            </a:r>
            <a:r>
              <a:rPr lang="en-GB" sz="2000" kern="0" dirty="0">
                <a:effectLst/>
                <a:latin typeface="Calibri" panose="020F0502020204030204" pitchFamily="34" charset="0"/>
                <a:ea typeface="Helvetica-Light"/>
                <a:cs typeface="Calibri" panose="020F0502020204030204" pitchFamily="34" charset="0"/>
              </a:rPr>
              <a:t>, S. (2020). Empowerment in families raising a child with cerebral palsy during early childhood: Associations with child, family, and service characteristics. </a:t>
            </a:r>
            <a:r>
              <a:rPr lang="en-GB" sz="2000" i="1" kern="0" dirty="0">
                <a:effectLst/>
                <a:latin typeface="Calibri" panose="020F0502020204030204" pitchFamily="34" charset="0"/>
                <a:ea typeface="Helvetica-Light"/>
                <a:cs typeface="Calibri" panose="020F0502020204030204" pitchFamily="34" charset="0"/>
              </a:rPr>
              <a:t>Child: Care, Health and Development</a:t>
            </a:r>
            <a:r>
              <a:rPr lang="en-GB" sz="2000" kern="0" dirty="0">
                <a:effectLst/>
                <a:latin typeface="Calibri" panose="020F0502020204030204" pitchFamily="34" charset="0"/>
                <a:ea typeface="Helvetica-Light"/>
                <a:cs typeface="Calibri" panose="020F0502020204030204" pitchFamily="34" charset="0"/>
              </a:rPr>
              <a:t>, 46(1), 19-27.</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kern="0" dirty="0">
                <a:effectLst/>
                <a:latin typeface="Calibri" panose="020F0502020204030204" pitchFamily="34" charset="0"/>
                <a:ea typeface="Helvetica-Light"/>
                <a:cs typeface="Calibri" panose="020F0502020204030204" pitchFamily="34" charset="0"/>
              </a:rPr>
              <a:t>McGregor, C., &amp; Devaney, C. (2020). A framework to inform protective support and supportive protection in child protection and welfare practice and supervision. </a:t>
            </a:r>
            <a:r>
              <a:rPr lang="en-GB" sz="2000" i="1" kern="0" dirty="0">
                <a:effectLst/>
                <a:latin typeface="Calibri" panose="020F0502020204030204" pitchFamily="34" charset="0"/>
                <a:ea typeface="Helvetica-Light"/>
                <a:cs typeface="Calibri" panose="020F0502020204030204" pitchFamily="34" charset="0"/>
              </a:rPr>
              <a:t>Social Sciences</a:t>
            </a:r>
            <a:r>
              <a:rPr lang="en-GB" sz="2000" kern="0" dirty="0">
                <a:effectLst/>
                <a:latin typeface="Calibri" panose="020F0502020204030204" pitchFamily="34" charset="0"/>
                <a:ea typeface="Helvetica-Light"/>
                <a:cs typeface="Calibri" panose="020F0502020204030204" pitchFamily="34" charset="0"/>
              </a:rPr>
              <a:t>, 9(4), 43.</a:t>
            </a:r>
          </a:p>
          <a:p>
            <a:pPr>
              <a:lnSpc>
                <a:spcPct val="107000"/>
              </a:lnSpc>
              <a:spcAft>
                <a:spcPts val="800"/>
              </a:spcAft>
            </a:pPr>
            <a:r>
              <a:rPr lang="en-GB" sz="2000" kern="0" dirty="0">
                <a:effectLst/>
                <a:latin typeface="Calibri" panose="020F0502020204030204" pitchFamily="34" charset="0"/>
                <a:ea typeface="Helvetica-Light"/>
              </a:rPr>
              <a:t>Ungar, M. (Ed.). (2005). </a:t>
            </a:r>
            <a:r>
              <a:rPr lang="en-GB" sz="2000" i="1" kern="0" dirty="0">
                <a:effectLst/>
                <a:latin typeface="Calibri" panose="020F0502020204030204" pitchFamily="34" charset="0"/>
                <a:ea typeface="Helvetica-Light"/>
              </a:rPr>
              <a:t>Introduction: Resilience across cultures and contexts. In Handbook for working with children and youth: Pathways to resilience across cultures and contexts</a:t>
            </a:r>
            <a:r>
              <a:rPr lang="en-GB" sz="2000" kern="0" dirty="0">
                <a:effectLst/>
                <a:latin typeface="Calibri" panose="020F0502020204030204" pitchFamily="34" charset="0"/>
                <a:ea typeface="Helvetica-Light"/>
              </a:rPr>
              <a:t> (pp. xv–xxxix). Thousand Oaks, CA: Sage.</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106263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D650FC4-4459-BD47-A8D5-072CBBBAE060}"/>
              </a:ext>
            </a:extLst>
          </p:cNvPr>
          <p:cNvSpPr txBox="1"/>
          <p:nvPr/>
        </p:nvSpPr>
        <p:spPr>
          <a:xfrm>
            <a:off x="2601171" y="1770946"/>
            <a:ext cx="6729096" cy="3046988"/>
          </a:xfrm>
          <a:prstGeom prst="rect">
            <a:avLst/>
          </a:prstGeom>
          <a:noFill/>
        </p:spPr>
        <p:txBody>
          <a:bodyPr wrap="square" rtlCol="0">
            <a:spAutoFit/>
          </a:bodyPr>
          <a:lstStyle/>
          <a:p>
            <a:pPr algn="l"/>
            <a:r>
              <a:rPr lang="en-GB" sz="2400" i="0" u="none" strike="noStrike" baseline="0" dirty="0">
                <a:solidFill>
                  <a:schemeClr val="tx1">
                    <a:lumMod val="65000"/>
                    <a:lumOff val="35000"/>
                  </a:schemeClr>
                </a:solidFill>
                <a:latin typeface="Calibri" panose="020F0502020204030204" pitchFamily="34" charset="0"/>
                <a:cs typeface="Calibri" panose="020F0502020204030204" pitchFamily="34" charset="0"/>
              </a:rPr>
              <a:t>“</a:t>
            </a:r>
            <a:r>
              <a:rPr lang="en-GB" sz="2400" b="1" i="1" u="none" strike="noStrike" baseline="0" dirty="0">
                <a:solidFill>
                  <a:schemeClr val="tx1">
                    <a:lumMod val="65000"/>
                    <a:lumOff val="35000"/>
                  </a:schemeClr>
                </a:solidFill>
                <a:latin typeface="Calibri" panose="020F0502020204030204" pitchFamily="34" charset="0"/>
                <a:cs typeface="Calibri" panose="020F0502020204030204" pitchFamily="34" charset="0"/>
              </a:rPr>
              <a:t>Family Support </a:t>
            </a:r>
            <a:r>
              <a:rPr lang="en-GB" sz="2400" i="0" u="none" strike="noStrike" baseline="0" dirty="0">
                <a:solidFill>
                  <a:schemeClr val="tx1">
                    <a:lumMod val="65000"/>
                    <a:lumOff val="35000"/>
                  </a:schemeClr>
                </a:solidFill>
                <a:latin typeface="Calibri" panose="020F0502020204030204" pitchFamily="34" charset="0"/>
                <a:cs typeface="Calibri" panose="020F0502020204030204" pitchFamily="34" charset="0"/>
              </a:rPr>
              <a:t>combines statutory, voluntary, community and private services, primarily focused on early intervention across a range of levels and needs with the aim of promoting and protecting the health, wellbeing and rights of all children, young people and their families in their own homes and communities, with particular attention to those who are vulnerable or at risk.”</a:t>
            </a:r>
            <a:endParaRPr lang="en-US" sz="2400" dirty="0">
              <a:solidFill>
                <a:schemeClr val="tx1">
                  <a:lumMod val="65000"/>
                  <a:lumOff val="35000"/>
                </a:schemeClr>
              </a:solidFill>
              <a:latin typeface="Calibri" panose="020F0502020204030204" pitchFamily="34" charset="0"/>
              <a:cs typeface="Calibri" panose="020F0502020204030204" pitchFamily="34" charset="0"/>
            </a:endParaRPr>
          </a:p>
        </p:txBody>
      </p:sp>
      <p:pic>
        <p:nvPicPr>
          <p:cNvPr id="6" name="Picture 5" descr="A close up of a logo&#10;&#10;Description automatically generated">
            <a:extLst>
              <a:ext uri="{FF2B5EF4-FFF2-40B4-BE49-F238E27FC236}">
                <a16:creationId xmlns:a16="http://schemas.microsoft.com/office/drawing/2014/main" id="{34C04C0D-0375-DE4E-A143-F88C48807E1A}"/>
              </a:ext>
            </a:extLst>
          </p:cNvPr>
          <p:cNvPicPr>
            <a:picLocks noChangeAspect="1"/>
          </p:cNvPicPr>
          <p:nvPr/>
        </p:nvPicPr>
        <p:blipFill>
          <a:blip r:embed="rId3"/>
          <a:stretch>
            <a:fillRect/>
          </a:stretch>
        </p:blipFill>
        <p:spPr>
          <a:xfrm>
            <a:off x="1750371" y="1047322"/>
            <a:ext cx="1179012" cy="1179012"/>
          </a:xfrm>
          <a:prstGeom prst="rect">
            <a:avLst/>
          </a:prstGeom>
        </p:spPr>
      </p:pic>
      <p:pic>
        <p:nvPicPr>
          <p:cNvPr id="7" name="Picture 6">
            <a:extLst>
              <a:ext uri="{FF2B5EF4-FFF2-40B4-BE49-F238E27FC236}">
                <a16:creationId xmlns:a16="http://schemas.microsoft.com/office/drawing/2014/main" id="{E570514B-FC8B-394F-ABB0-43EEA4408680}"/>
              </a:ext>
            </a:extLst>
          </p:cNvPr>
          <p:cNvPicPr>
            <a:picLocks noChangeAspect="1"/>
          </p:cNvPicPr>
          <p:nvPr/>
        </p:nvPicPr>
        <p:blipFill>
          <a:blip r:embed="rId4"/>
          <a:stretch>
            <a:fillRect/>
          </a:stretch>
        </p:blipFill>
        <p:spPr>
          <a:xfrm>
            <a:off x="8943691" y="4434213"/>
            <a:ext cx="1188920" cy="1188920"/>
          </a:xfrm>
          <a:prstGeom prst="rect">
            <a:avLst/>
          </a:prstGeom>
        </p:spPr>
      </p:pic>
      <p:sp>
        <p:nvSpPr>
          <p:cNvPr id="11" name="TextBox 10">
            <a:extLst>
              <a:ext uri="{FF2B5EF4-FFF2-40B4-BE49-F238E27FC236}">
                <a16:creationId xmlns:a16="http://schemas.microsoft.com/office/drawing/2014/main" id="{5BF8D2DC-5C01-C74C-BE73-04D663CF3C1E}"/>
              </a:ext>
            </a:extLst>
          </p:cNvPr>
          <p:cNvSpPr txBox="1"/>
          <p:nvPr/>
        </p:nvSpPr>
        <p:spPr>
          <a:xfrm>
            <a:off x="564432" y="5623133"/>
            <a:ext cx="2323521" cy="400110"/>
          </a:xfrm>
          <a:prstGeom prst="rect">
            <a:avLst/>
          </a:prstGeom>
          <a:noFill/>
        </p:spPr>
        <p:txBody>
          <a:bodyPr wrap="none" rtlCol="0">
            <a:spAutoFit/>
          </a:bodyPr>
          <a:lstStyle/>
          <a:p>
            <a:r>
              <a:rPr lang="en-US" sz="2000" dirty="0">
                <a:solidFill>
                  <a:schemeClr val="tx1">
                    <a:lumMod val="65000"/>
                    <a:lumOff val="35000"/>
                  </a:schemeClr>
                </a:solidFill>
                <a:latin typeface="+mn-lt"/>
              </a:rPr>
              <a:t>Canavan et al., 2016</a:t>
            </a:r>
          </a:p>
        </p:txBody>
      </p:sp>
    </p:spTree>
    <p:extLst>
      <p:ext uri="{BB962C8B-B14F-4D97-AF65-F5344CB8AC3E}">
        <p14:creationId xmlns:p14="http://schemas.microsoft.com/office/powerpoint/2010/main" val="3128899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2FB5289A-D035-1947-8C8C-48F1A9754F67}"/>
              </a:ext>
            </a:extLst>
          </p:cNvPr>
          <p:cNvGrpSpPr/>
          <p:nvPr/>
        </p:nvGrpSpPr>
        <p:grpSpPr>
          <a:xfrm>
            <a:off x="686210" y="1733066"/>
            <a:ext cx="4878457" cy="3680016"/>
            <a:chOff x="430924" y="1312050"/>
            <a:chExt cx="4878457" cy="3680016"/>
          </a:xfrm>
        </p:grpSpPr>
        <p:pic>
          <p:nvPicPr>
            <p:cNvPr id="16" name="Picture 15" descr="A close up of a logo&#10;&#10;Description automatically generated">
              <a:extLst>
                <a:ext uri="{FF2B5EF4-FFF2-40B4-BE49-F238E27FC236}">
                  <a16:creationId xmlns:a16="http://schemas.microsoft.com/office/drawing/2014/main" id="{DF51D033-4799-C447-B4CB-F4511F7C0129}"/>
                </a:ext>
              </a:extLst>
            </p:cNvPr>
            <p:cNvPicPr>
              <a:picLocks noChangeAspect="1"/>
            </p:cNvPicPr>
            <p:nvPr/>
          </p:nvPicPr>
          <p:blipFill>
            <a:blip r:embed="rId3"/>
            <a:stretch>
              <a:fillRect/>
            </a:stretch>
          </p:blipFill>
          <p:spPr>
            <a:xfrm>
              <a:off x="430924" y="1312050"/>
              <a:ext cx="1179012" cy="1179012"/>
            </a:xfrm>
            <a:prstGeom prst="rect">
              <a:avLst/>
            </a:prstGeom>
          </p:spPr>
        </p:pic>
        <p:pic>
          <p:nvPicPr>
            <p:cNvPr id="20" name="Picture 19" descr="A close up of a logo&#10;&#10;Description automatically generated">
              <a:extLst>
                <a:ext uri="{FF2B5EF4-FFF2-40B4-BE49-F238E27FC236}">
                  <a16:creationId xmlns:a16="http://schemas.microsoft.com/office/drawing/2014/main" id="{AD77EE6E-06CA-5644-8AC2-80A82E012E59}"/>
                </a:ext>
              </a:extLst>
            </p:cNvPr>
            <p:cNvPicPr>
              <a:picLocks noChangeAspect="1"/>
            </p:cNvPicPr>
            <p:nvPr/>
          </p:nvPicPr>
          <p:blipFill>
            <a:blip r:embed="rId4"/>
            <a:stretch>
              <a:fillRect/>
            </a:stretch>
          </p:blipFill>
          <p:spPr>
            <a:xfrm>
              <a:off x="4120461" y="3803146"/>
              <a:ext cx="1188920" cy="1188920"/>
            </a:xfrm>
            <a:prstGeom prst="rect">
              <a:avLst/>
            </a:prstGeom>
          </p:spPr>
        </p:pic>
        <p:sp>
          <p:nvSpPr>
            <p:cNvPr id="22" name="TextBox 21">
              <a:extLst>
                <a:ext uri="{FF2B5EF4-FFF2-40B4-BE49-F238E27FC236}">
                  <a16:creationId xmlns:a16="http://schemas.microsoft.com/office/drawing/2014/main" id="{22D9717F-4228-6F40-8903-E2BA0851390C}"/>
                </a:ext>
              </a:extLst>
            </p:cNvPr>
            <p:cNvSpPr txBox="1"/>
            <p:nvPr/>
          </p:nvSpPr>
          <p:spPr>
            <a:xfrm>
              <a:off x="892012" y="1824957"/>
              <a:ext cx="3822909" cy="2677656"/>
            </a:xfrm>
            <a:prstGeom prst="rect">
              <a:avLst/>
            </a:prstGeom>
            <a:noFill/>
          </p:spPr>
          <p:txBody>
            <a:bodyPr wrap="square" rtlCol="0">
              <a:spAutoFit/>
            </a:bodyPr>
            <a:lstStyle/>
            <a:p>
              <a:r>
                <a:rPr lang="en-US" sz="2400" b="1" i="1" dirty="0">
                  <a:solidFill>
                    <a:schemeClr val="bg1"/>
                  </a:solidFill>
                  <a:latin typeface="+mn-lt"/>
                  <a:cs typeface="Calibri" panose="020F0502020204030204" pitchFamily="34" charset="0"/>
                </a:rPr>
                <a:t>Article 12</a:t>
              </a:r>
            </a:p>
            <a:p>
              <a:r>
                <a:rPr lang="en-GB" sz="2400" dirty="0">
                  <a:solidFill>
                    <a:schemeClr val="bg1"/>
                  </a:solidFill>
                  <a:latin typeface="+mn-lt"/>
                </a:rPr>
                <a:t>Every child has the right to express their views, feelings and wishes in all matters affecting them, and to have their views considered and taken seriously.</a:t>
              </a:r>
              <a:endParaRPr lang="en-US" sz="2400" b="1" dirty="0">
                <a:solidFill>
                  <a:schemeClr val="bg1"/>
                </a:solidFill>
                <a:latin typeface="+mn-lt"/>
                <a:cs typeface="Calibri" panose="020F0502020204030204" pitchFamily="34" charset="0"/>
              </a:endParaRPr>
            </a:p>
          </p:txBody>
        </p:sp>
      </p:grpSp>
      <p:grpSp>
        <p:nvGrpSpPr>
          <p:cNvPr id="2" name="Group 1">
            <a:extLst>
              <a:ext uri="{FF2B5EF4-FFF2-40B4-BE49-F238E27FC236}">
                <a16:creationId xmlns:a16="http://schemas.microsoft.com/office/drawing/2014/main" id="{5F5AC794-4D54-8A4B-8A7E-63BA3C08C544}"/>
              </a:ext>
            </a:extLst>
          </p:cNvPr>
          <p:cNvGrpSpPr/>
          <p:nvPr/>
        </p:nvGrpSpPr>
        <p:grpSpPr>
          <a:xfrm>
            <a:off x="6627335" y="1214839"/>
            <a:ext cx="5120532" cy="4739923"/>
            <a:chOff x="7174832" y="1733066"/>
            <a:chExt cx="4857707" cy="3738921"/>
          </a:xfrm>
        </p:grpSpPr>
        <p:grpSp>
          <p:nvGrpSpPr>
            <p:cNvPr id="23" name="Group 22">
              <a:extLst>
                <a:ext uri="{FF2B5EF4-FFF2-40B4-BE49-F238E27FC236}">
                  <a16:creationId xmlns:a16="http://schemas.microsoft.com/office/drawing/2014/main" id="{BA1AFA4B-9D89-BC47-989F-3F6BF946CCC3}"/>
                </a:ext>
              </a:extLst>
            </p:cNvPr>
            <p:cNvGrpSpPr/>
            <p:nvPr/>
          </p:nvGrpSpPr>
          <p:grpSpPr>
            <a:xfrm>
              <a:off x="7174832" y="1733066"/>
              <a:ext cx="4857707" cy="3738921"/>
              <a:chOff x="6996156" y="1312050"/>
              <a:chExt cx="4857707" cy="3738921"/>
            </a:xfrm>
          </p:grpSpPr>
          <p:pic>
            <p:nvPicPr>
              <p:cNvPr id="14" name="Picture 13" descr="A close up of a logo&#10;&#10;Description automatically generated">
                <a:extLst>
                  <a:ext uri="{FF2B5EF4-FFF2-40B4-BE49-F238E27FC236}">
                    <a16:creationId xmlns:a16="http://schemas.microsoft.com/office/drawing/2014/main" id="{CDE1FE05-44F4-2343-93D3-834B0F4AFAD4}"/>
                  </a:ext>
                </a:extLst>
              </p:cNvPr>
              <p:cNvPicPr>
                <a:picLocks noChangeAspect="1"/>
              </p:cNvPicPr>
              <p:nvPr/>
            </p:nvPicPr>
            <p:blipFill>
              <a:blip r:embed="rId5"/>
              <a:stretch>
                <a:fillRect/>
              </a:stretch>
            </p:blipFill>
            <p:spPr>
              <a:xfrm>
                <a:off x="6996156" y="1312050"/>
                <a:ext cx="1179012" cy="1179012"/>
              </a:xfrm>
              <a:prstGeom prst="rect">
                <a:avLst/>
              </a:prstGeom>
            </p:spPr>
          </p:pic>
          <p:pic>
            <p:nvPicPr>
              <p:cNvPr id="18" name="Picture 17">
                <a:extLst>
                  <a:ext uri="{FF2B5EF4-FFF2-40B4-BE49-F238E27FC236}">
                    <a16:creationId xmlns:a16="http://schemas.microsoft.com/office/drawing/2014/main" id="{60E8C26B-A4BD-EC4C-BFD5-07694BC58A32}"/>
                  </a:ext>
                </a:extLst>
              </p:cNvPr>
              <p:cNvPicPr>
                <a:picLocks noChangeAspect="1"/>
              </p:cNvPicPr>
              <p:nvPr/>
            </p:nvPicPr>
            <p:blipFill>
              <a:blip r:embed="rId6"/>
              <a:stretch>
                <a:fillRect/>
              </a:stretch>
            </p:blipFill>
            <p:spPr>
              <a:xfrm>
                <a:off x="10664943" y="3862051"/>
                <a:ext cx="1188920" cy="1188920"/>
              </a:xfrm>
              <a:prstGeom prst="rect">
                <a:avLst/>
              </a:prstGeom>
            </p:spPr>
          </p:pic>
        </p:grpSp>
        <p:sp>
          <p:nvSpPr>
            <p:cNvPr id="12" name="TextBox 11">
              <a:extLst>
                <a:ext uri="{FF2B5EF4-FFF2-40B4-BE49-F238E27FC236}">
                  <a16:creationId xmlns:a16="http://schemas.microsoft.com/office/drawing/2014/main" id="{5E507845-2699-8045-8EE9-5DDB83DAFA64}"/>
                </a:ext>
              </a:extLst>
            </p:cNvPr>
            <p:cNvSpPr txBox="1"/>
            <p:nvPr/>
          </p:nvSpPr>
          <p:spPr>
            <a:xfrm>
              <a:off x="7615170" y="2094374"/>
              <a:ext cx="3822909" cy="3277513"/>
            </a:xfrm>
            <a:prstGeom prst="rect">
              <a:avLst/>
            </a:prstGeom>
            <a:noFill/>
          </p:spPr>
          <p:txBody>
            <a:bodyPr wrap="square" rtlCol="0">
              <a:spAutoFit/>
            </a:bodyPr>
            <a:lstStyle/>
            <a:p>
              <a:r>
                <a:rPr lang="en-GB" sz="2400" b="1" i="1" dirty="0">
                  <a:latin typeface="+mn-lt"/>
                </a:rPr>
                <a:t>Article 18</a:t>
              </a:r>
            </a:p>
            <a:p>
              <a:r>
                <a:rPr lang="en-GB" sz="2400" dirty="0">
                  <a:latin typeface="+mn-lt"/>
                </a:rPr>
                <a:t>Both parents share responsibility for bringing up their child and should always consider what is best for the child. Governments must support parents by creating support services for children and giving parents the help they need to raise their children. </a:t>
              </a:r>
              <a:endParaRPr lang="en-US" sz="2400" b="1" dirty="0">
                <a:solidFill>
                  <a:schemeClr val="tx1">
                    <a:lumMod val="95000"/>
                    <a:lumOff val="5000"/>
                  </a:schemeClr>
                </a:solidFill>
                <a:latin typeface="+mn-lt"/>
                <a:cs typeface="Calibri" panose="020F0502020204030204" pitchFamily="34" charset="0"/>
              </a:endParaRPr>
            </a:p>
          </p:txBody>
        </p:sp>
      </p:grpSp>
      <p:sp>
        <p:nvSpPr>
          <p:cNvPr id="3" name="TextBox 2">
            <a:extLst>
              <a:ext uri="{FF2B5EF4-FFF2-40B4-BE49-F238E27FC236}">
                <a16:creationId xmlns:a16="http://schemas.microsoft.com/office/drawing/2014/main" id="{6B026458-13CC-CABD-0E18-0505BF4A442D}"/>
              </a:ext>
            </a:extLst>
          </p:cNvPr>
          <p:cNvSpPr txBox="1"/>
          <p:nvPr/>
        </p:nvSpPr>
        <p:spPr>
          <a:xfrm>
            <a:off x="6261575" y="184956"/>
            <a:ext cx="5755102" cy="400110"/>
          </a:xfrm>
          <a:prstGeom prst="rect">
            <a:avLst/>
          </a:prstGeom>
          <a:noFill/>
        </p:spPr>
        <p:txBody>
          <a:bodyPr wrap="none" rtlCol="0">
            <a:spAutoFit/>
          </a:bodyPr>
          <a:lstStyle/>
          <a:p>
            <a:r>
              <a:rPr lang="en-GB" sz="2000" b="1" dirty="0"/>
              <a:t>The UN Convention on the Rights of the Child</a:t>
            </a:r>
          </a:p>
        </p:txBody>
      </p:sp>
    </p:spTree>
    <p:extLst>
      <p:ext uri="{BB962C8B-B14F-4D97-AF65-F5344CB8AC3E}">
        <p14:creationId xmlns:p14="http://schemas.microsoft.com/office/powerpoint/2010/main" val="259427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D650FC4-4459-BD47-A8D5-072CBBBAE060}"/>
              </a:ext>
            </a:extLst>
          </p:cNvPr>
          <p:cNvSpPr txBox="1"/>
          <p:nvPr/>
        </p:nvSpPr>
        <p:spPr>
          <a:xfrm>
            <a:off x="2624667" y="1852411"/>
            <a:ext cx="7224227" cy="2677656"/>
          </a:xfrm>
          <a:prstGeom prst="rect">
            <a:avLst/>
          </a:prstGeom>
          <a:noFill/>
        </p:spPr>
        <p:txBody>
          <a:bodyPr wrap="square" rtlCol="0">
            <a:spAutoFit/>
          </a:bodyPr>
          <a:lstStyle/>
          <a:p>
            <a:r>
              <a:rPr lang="en-GB" sz="2800" b="1" i="1" dirty="0">
                <a:solidFill>
                  <a:schemeClr val="tx1">
                    <a:lumMod val="65000"/>
                    <a:lumOff val="35000"/>
                  </a:schemeClr>
                </a:solidFill>
                <a:latin typeface="Calibri" panose="020F0502020204030204" pitchFamily="34" charset="0"/>
                <a:cs typeface="Calibri" panose="020F0502020204030204" pitchFamily="34" charset="0"/>
              </a:rPr>
              <a:t>Early Help </a:t>
            </a:r>
            <a:r>
              <a:rPr lang="en-GB" sz="2800" dirty="0">
                <a:solidFill>
                  <a:schemeClr val="tx1">
                    <a:lumMod val="65000"/>
                    <a:lumOff val="35000"/>
                  </a:schemeClr>
                </a:solidFill>
                <a:latin typeface="Calibri" panose="020F0502020204030204" pitchFamily="34" charset="0"/>
                <a:cs typeface="Calibri" panose="020F0502020204030204" pitchFamily="34" charset="0"/>
              </a:rPr>
              <a:t>or</a:t>
            </a:r>
            <a:r>
              <a:rPr lang="en-GB" sz="2800" b="1" dirty="0">
                <a:solidFill>
                  <a:schemeClr val="tx1">
                    <a:lumMod val="65000"/>
                    <a:lumOff val="35000"/>
                  </a:schemeClr>
                </a:solidFill>
                <a:latin typeface="Calibri" panose="020F0502020204030204" pitchFamily="34" charset="0"/>
                <a:cs typeface="Calibri" panose="020F0502020204030204" pitchFamily="34" charset="0"/>
              </a:rPr>
              <a:t> </a:t>
            </a:r>
            <a:r>
              <a:rPr lang="en-GB" sz="2800" b="1" i="1" dirty="0">
                <a:solidFill>
                  <a:schemeClr val="tx1">
                    <a:lumMod val="65000"/>
                    <a:lumOff val="35000"/>
                  </a:schemeClr>
                </a:solidFill>
                <a:latin typeface="Calibri" panose="020F0502020204030204" pitchFamily="34" charset="0"/>
                <a:cs typeface="Calibri" panose="020F0502020204030204" pitchFamily="34" charset="0"/>
              </a:rPr>
              <a:t>Early Intervention </a:t>
            </a:r>
            <a:r>
              <a:rPr lang="en-GB" sz="2800" dirty="0">
                <a:solidFill>
                  <a:schemeClr val="tx1">
                    <a:lumMod val="65000"/>
                    <a:lumOff val="35000"/>
                  </a:schemeClr>
                </a:solidFill>
                <a:latin typeface="Calibri" panose="020F0502020204030204" pitchFamily="34" charset="0"/>
                <a:cs typeface="Calibri" panose="020F0502020204030204" pitchFamily="34" charset="0"/>
              </a:rPr>
              <a:t>is providing support to children, young people and their families when problems first emerge. It is often the first response offered by those services in contact with them and can be provided at any stage in a children or young person’s life.</a:t>
            </a:r>
            <a:endParaRPr lang="en-US" sz="2800" dirty="0">
              <a:solidFill>
                <a:schemeClr val="tx1">
                  <a:lumMod val="65000"/>
                  <a:lumOff val="35000"/>
                </a:schemeClr>
              </a:solidFill>
              <a:latin typeface="Calibri" panose="020F0502020204030204" pitchFamily="34" charset="0"/>
              <a:cs typeface="Calibri" panose="020F0502020204030204" pitchFamily="34" charset="0"/>
            </a:endParaRPr>
          </a:p>
        </p:txBody>
      </p:sp>
      <p:pic>
        <p:nvPicPr>
          <p:cNvPr id="6" name="Picture 5" descr="A close up of a logo&#10;&#10;Description automatically generated">
            <a:extLst>
              <a:ext uri="{FF2B5EF4-FFF2-40B4-BE49-F238E27FC236}">
                <a16:creationId xmlns:a16="http://schemas.microsoft.com/office/drawing/2014/main" id="{34C04C0D-0375-DE4E-A143-F88C48807E1A}"/>
              </a:ext>
            </a:extLst>
          </p:cNvPr>
          <p:cNvPicPr>
            <a:picLocks noChangeAspect="1"/>
          </p:cNvPicPr>
          <p:nvPr/>
        </p:nvPicPr>
        <p:blipFill>
          <a:blip r:embed="rId3"/>
          <a:stretch>
            <a:fillRect/>
          </a:stretch>
        </p:blipFill>
        <p:spPr>
          <a:xfrm>
            <a:off x="2059389" y="1148922"/>
            <a:ext cx="1179012" cy="1179012"/>
          </a:xfrm>
          <a:prstGeom prst="rect">
            <a:avLst/>
          </a:prstGeom>
        </p:spPr>
      </p:pic>
      <p:pic>
        <p:nvPicPr>
          <p:cNvPr id="7" name="Picture 6">
            <a:extLst>
              <a:ext uri="{FF2B5EF4-FFF2-40B4-BE49-F238E27FC236}">
                <a16:creationId xmlns:a16="http://schemas.microsoft.com/office/drawing/2014/main" id="{E570514B-FC8B-394F-ABB0-43EEA4408680}"/>
              </a:ext>
            </a:extLst>
          </p:cNvPr>
          <p:cNvPicPr>
            <a:picLocks noChangeAspect="1"/>
          </p:cNvPicPr>
          <p:nvPr/>
        </p:nvPicPr>
        <p:blipFill>
          <a:blip r:embed="rId4"/>
          <a:stretch>
            <a:fillRect/>
          </a:stretch>
        </p:blipFill>
        <p:spPr>
          <a:xfrm>
            <a:off x="8831551" y="4154550"/>
            <a:ext cx="1188920" cy="1188920"/>
          </a:xfrm>
          <a:prstGeom prst="rect">
            <a:avLst/>
          </a:prstGeom>
        </p:spPr>
      </p:pic>
      <p:sp>
        <p:nvSpPr>
          <p:cNvPr id="11" name="TextBox 10">
            <a:extLst>
              <a:ext uri="{FF2B5EF4-FFF2-40B4-BE49-F238E27FC236}">
                <a16:creationId xmlns:a16="http://schemas.microsoft.com/office/drawing/2014/main" id="{5BF8D2DC-5C01-C74C-BE73-04D663CF3C1E}"/>
              </a:ext>
            </a:extLst>
          </p:cNvPr>
          <p:cNvSpPr txBox="1"/>
          <p:nvPr/>
        </p:nvSpPr>
        <p:spPr>
          <a:xfrm>
            <a:off x="7092039" y="438838"/>
            <a:ext cx="2333972" cy="707886"/>
          </a:xfrm>
          <a:prstGeom prst="rect">
            <a:avLst/>
          </a:prstGeom>
          <a:noFill/>
        </p:spPr>
        <p:txBody>
          <a:bodyPr wrap="none" rtlCol="0">
            <a:spAutoFit/>
          </a:bodyPr>
          <a:lstStyle/>
          <a:p>
            <a:r>
              <a:rPr lang="en-US" sz="4000" b="1" dirty="0">
                <a:solidFill>
                  <a:schemeClr val="tx1">
                    <a:lumMod val="65000"/>
                    <a:lumOff val="35000"/>
                  </a:schemeClr>
                </a:solidFill>
                <a:latin typeface="+mn-lt"/>
              </a:rPr>
              <a:t>Early Help</a:t>
            </a:r>
          </a:p>
        </p:txBody>
      </p:sp>
    </p:spTree>
    <p:extLst>
      <p:ext uri="{BB962C8B-B14F-4D97-AF65-F5344CB8AC3E}">
        <p14:creationId xmlns:p14="http://schemas.microsoft.com/office/powerpoint/2010/main" val="3999635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0C597E6-D15E-9DD0-21A8-486360C8F07E}"/>
              </a:ext>
            </a:extLst>
          </p:cNvPr>
          <p:cNvSpPr>
            <a:spLocks noGrp="1"/>
          </p:cNvSpPr>
          <p:nvPr>
            <p:ph type="body" sz="quarter" idx="12"/>
          </p:nvPr>
        </p:nvSpPr>
        <p:spPr>
          <a:xfrm>
            <a:off x="8966454" y="997683"/>
            <a:ext cx="2943606" cy="999935"/>
          </a:xfrm>
        </p:spPr>
        <p:txBody>
          <a:bodyPr/>
          <a:lstStyle/>
          <a:p>
            <a:r>
              <a:rPr lang="en-GB" sz="3200" dirty="0" err="1">
                <a:solidFill>
                  <a:srgbClr val="C00000"/>
                </a:solidFill>
              </a:rPr>
              <a:t>Hardiker</a:t>
            </a:r>
            <a:r>
              <a:rPr lang="en-GB" sz="3200" dirty="0">
                <a:solidFill>
                  <a:srgbClr val="C00000"/>
                </a:solidFill>
              </a:rPr>
              <a:t> - Four levels of need</a:t>
            </a:r>
          </a:p>
        </p:txBody>
      </p:sp>
      <p:sp>
        <p:nvSpPr>
          <p:cNvPr id="145410" name="Rectangle 2"/>
          <p:cNvSpPr>
            <a:spLocks noGrp="1" noChangeArrowheads="1"/>
          </p:cNvSpPr>
          <p:nvPr>
            <p:ph type="title" idx="4294967295"/>
          </p:nvPr>
        </p:nvSpPr>
        <p:spPr>
          <a:xfrm>
            <a:off x="0" y="319088"/>
            <a:ext cx="5083175" cy="685800"/>
          </a:xfrm>
          <a:prstGeom prst="rect">
            <a:avLst/>
          </a:prstGeom>
        </p:spPr>
        <p:txBody>
          <a:bodyPr>
            <a:normAutofit fontScale="90000"/>
          </a:bodyPr>
          <a:lstStyle/>
          <a:p>
            <a:pPr algn="ctr" eaLnBrk="1" fontAlgn="auto" hangingPunct="1">
              <a:spcAft>
                <a:spcPts val="0"/>
              </a:spcAft>
              <a:defRPr/>
            </a:pPr>
            <a:br>
              <a:rPr lang="en-GB" sz="3600" dirty="0">
                <a:solidFill>
                  <a:schemeClr val="accent2"/>
                </a:solidFill>
              </a:rPr>
            </a:br>
            <a:endParaRPr lang="en-US" sz="3600" dirty="0">
              <a:solidFill>
                <a:schemeClr val="accent2"/>
              </a:solidFill>
            </a:endParaRPr>
          </a:p>
        </p:txBody>
      </p:sp>
      <p:sp>
        <p:nvSpPr>
          <p:cNvPr id="21507" name="Text Box 3"/>
          <p:cNvSpPr txBox="1">
            <a:spLocks noChangeArrowheads="1"/>
          </p:cNvSpPr>
          <p:nvPr/>
        </p:nvSpPr>
        <p:spPr bwMode="auto">
          <a:xfrm>
            <a:off x="2063750" y="1916113"/>
            <a:ext cx="8280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GB" altLang="en-US">
              <a:latin typeface="Trebuchet MS" panose="020B0603020202020204" pitchFamily="34" charset="0"/>
            </a:endParaRPr>
          </a:p>
        </p:txBody>
      </p:sp>
      <p:sp>
        <p:nvSpPr>
          <p:cNvPr id="21508" name="Rectangle 4"/>
          <p:cNvSpPr>
            <a:spLocks noChangeArrowheads="1"/>
          </p:cNvSpPr>
          <p:nvPr/>
        </p:nvSpPr>
        <p:spPr bwMode="auto">
          <a:xfrm>
            <a:off x="152400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latin typeface="Trebuchet MS" panose="020B0603020202020204" pitchFamily="34" charset="0"/>
            </a:endParaRPr>
          </a:p>
        </p:txBody>
      </p:sp>
      <p:graphicFrame>
        <p:nvGraphicFramePr>
          <p:cNvPr id="21509" name="Object 2"/>
          <p:cNvGraphicFramePr>
            <a:graphicFrameLocks noChangeAspect="1"/>
          </p:cNvGraphicFramePr>
          <p:nvPr>
            <p:extLst>
              <p:ext uri="{D42A27DB-BD31-4B8C-83A1-F6EECF244321}">
                <p14:modId xmlns:p14="http://schemas.microsoft.com/office/powerpoint/2010/main" val="2268214517"/>
              </p:ext>
            </p:extLst>
          </p:nvPr>
        </p:nvGraphicFramePr>
        <p:xfrm>
          <a:off x="497840" y="621304"/>
          <a:ext cx="8370570" cy="5615391"/>
        </p:xfrm>
        <a:graphic>
          <a:graphicData uri="http://schemas.openxmlformats.org/presentationml/2006/ole">
            <mc:AlternateContent xmlns:mc="http://schemas.openxmlformats.org/markup-compatibility/2006">
              <mc:Choice xmlns:v="urn:schemas-microsoft-com:vml" Requires="v">
                <p:oleObj r:id="rId3" imgW="3460699" imgH="3461918" progId="Visio.Drawing.11">
                  <p:embed/>
                </p:oleObj>
              </mc:Choice>
              <mc:Fallback>
                <p:oleObj r:id="rId3" imgW="3460699" imgH="3461918" progId="Visio.Drawing.11">
                  <p:embed/>
                  <p:pic>
                    <p:nvPicPr>
                      <p:cNvPr id="21509"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840" y="621304"/>
                        <a:ext cx="8370570" cy="5615391"/>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900734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2FB5289A-D035-1947-8C8C-48F1A9754F67}"/>
              </a:ext>
            </a:extLst>
          </p:cNvPr>
          <p:cNvGrpSpPr/>
          <p:nvPr/>
        </p:nvGrpSpPr>
        <p:grpSpPr>
          <a:xfrm>
            <a:off x="686210" y="1733066"/>
            <a:ext cx="4878457" cy="3680016"/>
            <a:chOff x="430924" y="1312050"/>
            <a:chExt cx="4878457" cy="3680016"/>
          </a:xfrm>
        </p:grpSpPr>
        <p:pic>
          <p:nvPicPr>
            <p:cNvPr id="16" name="Picture 15" descr="A close up of a logo&#10;&#10;Description automatically generated">
              <a:extLst>
                <a:ext uri="{FF2B5EF4-FFF2-40B4-BE49-F238E27FC236}">
                  <a16:creationId xmlns:a16="http://schemas.microsoft.com/office/drawing/2014/main" id="{DF51D033-4799-C447-B4CB-F4511F7C0129}"/>
                </a:ext>
              </a:extLst>
            </p:cNvPr>
            <p:cNvPicPr>
              <a:picLocks noChangeAspect="1"/>
            </p:cNvPicPr>
            <p:nvPr/>
          </p:nvPicPr>
          <p:blipFill>
            <a:blip r:embed="rId3"/>
            <a:stretch>
              <a:fillRect/>
            </a:stretch>
          </p:blipFill>
          <p:spPr>
            <a:xfrm>
              <a:off x="430924" y="1312050"/>
              <a:ext cx="1179012" cy="1179012"/>
            </a:xfrm>
            <a:prstGeom prst="rect">
              <a:avLst/>
            </a:prstGeom>
          </p:spPr>
        </p:pic>
        <p:pic>
          <p:nvPicPr>
            <p:cNvPr id="20" name="Picture 19" descr="A close up of a logo&#10;&#10;Description automatically generated">
              <a:extLst>
                <a:ext uri="{FF2B5EF4-FFF2-40B4-BE49-F238E27FC236}">
                  <a16:creationId xmlns:a16="http://schemas.microsoft.com/office/drawing/2014/main" id="{AD77EE6E-06CA-5644-8AC2-80A82E012E59}"/>
                </a:ext>
              </a:extLst>
            </p:cNvPr>
            <p:cNvPicPr>
              <a:picLocks noChangeAspect="1"/>
            </p:cNvPicPr>
            <p:nvPr/>
          </p:nvPicPr>
          <p:blipFill>
            <a:blip r:embed="rId4"/>
            <a:stretch>
              <a:fillRect/>
            </a:stretch>
          </p:blipFill>
          <p:spPr>
            <a:xfrm>
              <a:off x="4120461" y="3803146"/>
              <a:ext cx="1188920" cy="1188920"/>
            </a:xfrm>
            <a:prstGeom prst="rect">
              <a:avLst/>
            </a:prstGeom>
          </p:spPr>
        </p:pic>
        <p:sp>
          <p:nvSpPr>
            <p:cNvPr id="22" name="TextBox 21">
              <a:extLst>
                <a:ext uri="{FF2B5EF4-FFF2-40B4-BE49-F238E27FC236}">
                  <a16:creationId xmlns:a16="http://schemas.microsoft.com/office/drawing/2014/main" id="{22D9717F-4228-6F40-8903-E2BA0851390C}"/>
                </a:ext>
              </a:extLst>
            </p:cNvPr>
            <p:cNvSpPr txBox="1"/>
            <p:nvPr/>
          </p:nvSpPr>
          <p:spPr>
            <a:xfrm>
              <a:off x="1022309" y="2110375"/>
              <a:ext cx="3822909" cy="1692771"/>
            </a:xfrm>
            <a:prstGeom prst="rect">
              <a:avLst/>
            </a:prstGeom>
            <a:noFill/>
          </p:spPr>
          <p:txBody>
            <a:bodyPr wrap="square" rtlCol="0">
              <a:spAutoFit/>
            </a:bodyPr>
            <a:lstStyle/>
            <a:p>
              <a:r>
                <a:rPr lang="en-US" sz="2800" b="1" dirty="0">
                  <a:solidFill>
                    <a:schemeClr val="bg1"/>
                  </a:solidFill>
                  <a:latin typeface="Calibri" panose="020F0502020204030204" pitchFamily="34" charset="0"/>
                  <a:cs typeface="Calibri" panose="020F0502020204030204" pitchFamily="34" charset="0"/>
                </a:rPr>
                <a:t>Protective support &amp; supportive protection</a:t>
              </a:r>
            </a:p>
            <a:p>
              <a:endParaRPr lang="en-US" sz="2800" b="1" dirty="0">
                <a:solidFill>
                  <a:schemeClr val="bg1"/>
                </a:solidFill>
                <a:latin typeface="Calibri" panose="020F0502020204030204" pitchFamily="34" charset="0"/>
                <a:cs typeface="Calibri" panose="020F0502020204030204" pitchFamily="34" charset="0"/>
              </a:endParaRPr>
            </a:p>
            <a:p>
              <a:r>
                <a:rPr lang="en-US" sz="2000" b="1" dirty="0">
                  <a:solidFill>
                    <a:schemeClr val="bg1"/>
                  </a:solidFill>
                  <a:latin typeface="Calibri" panose="020F0502020204030204" pitchFamily="34" charset="0"/>
                  <a:cs typeface="Calibri" panose="020F0502020204030204" pitchFamily="34" charset="0"/>
                </a:rPr>
                <a:t>(McGregor &amp; Devaney, 2020)</a:t>
              </a:r>
            </a:p>
          </p:txBody>
        </p:sp>
      </p:grpSp>
      <p:grpSp>
        <p:nvGrpSpPr>
          <p:cNvPr id="2" name="Group 1">
            <a:extLst>
              <a:ext uri="{FF2B5EF4-FFF2-40B4-BE49-F238E27FC236}">
                <a16:creationId xmlns:a16="http://schemas.microsoft.com/office/drawing/2014/main" id="{5F5AC794-4D54-8A4B-8A7E-63BA3C08C544}"/>
              </a:ext>
            </a:extLst>
          </p:cNvPr>
          <p:cNvGrpSpPr/>
          <p:nvPr/>
        </p:nvGrpSpPr>
        <p:grpSpPr>
          <a:xfrm>
            <a:off x="6627335" y="1059039"/>
            <a:ext cx="5120532" cy="4739922"/>
            <a:chOff x="7174832" y="1733066"/>
            <a:chExt cx="4857707" cy="3738921"/>
          </a:xfrm>
        </p:grpSpPr>
        <p:grpSp>
          <p:nvGrpSpPr>
            <p:cNvPr id="23" name="Group 22">
              <a:extLst>
                <a:ext uri="{FF2B5EF4-FFF2-40B4-BE49-F238E27FC236}">
                  <a16:creationId xmlns:a16="http://schemas.microsoft.com/office/drawing/2014/main" id="{BA1AFA4B-9D89-BC47-989F-3F6BF946CCC3}"/>
                </a:ext>
              </a:extLst>
            </p:cNvPr>
            <p:cNvGrpSpPr/>
            <p:nvPr/>
          </p:nvGrpSpPr>
          <p:grpSpPr>
            <a:xfrm>
              <a:off x="7174832" y="1733066"/>
              <a:ext cx="4857707" cy="3738921"/>
              <a:chOff x="6996156" y="1312050"/>
              <a:chExt cx="4857707" cy="3738921"/>
            </a:xfrm>
          </p:grpSpPr>
          <p:pic>
            <p:nvPicPr>
              <p:cNvPr id="14" name="Picture 13" descr="A close up of a logo&#10;&#10;Description automatically generated">
                <a:extLst>
                  <a:ext uri="{FF2B5EF4-FFF2-40B4-BE49-F238E27FC236}">
                    <a16:creationId xmlns:a16="http://schemas.microsoft.com/office/drawing/2014/main" id="{CDE1FE05-44F4-2343-93D3-834B0F4AFAD4}"/>
                  </a:ext>
                </a:extLst>
              </p:cNvPr>
              <p:cNvPicPr>
                <a:picLocks noChangeAspect="1"/>
              </p:cNvPicPr>
              <p:nvPr/>
            </p:nvPicPr>
            <p:blipFill>
              <a:blip r:embed="rId5"/>
              <a:stretch>
                <a:fillRect/>
              </a:stretch>
            </p:blipFill>
            <p:spPr>
              <a:xfrm>
                <a:off x="6996156" y="1312050"/>
                <a:ext cx="1179012" cy="1179012"/>
              </a:xfrm>
              <a:prstGeom prst="rect">
                <a:avLst/>
              </a:prstGeom>
            </p:spPr>
          </p:pic>
          <p:pic>
            <p:nvPicPr>
              <p:cNvPr id="18" name="Picture 17">
                <a:extLst>
                  <a:ext uri="{FF2B5EF4-FFF2-40B4-BE49-F238E27FC236}">
                    <a16:creationId xmlns:a16="http://schemas.microsoft.com/office/drawing/2014/main" id="{60E8C26B-A4BD-EC4C-BFD5-07694BC58A32}"/>
                  </a:ext>
                </a:extLst>
              </p:cNvPr>
              <p:cNvPicPr>
                <a:picLocks noChangeAspect="1"/>
              </p:cNvPicPr>
              <p:nvPr/>
            </p:nvPicPr>
            <p:blipFill>
              <a:blip r:embed="rId6"/>
              <a:stretch>
                <a:fillRect/>
              </a:stretch>
            </p:blipFill>
            <p:spPr>
              <a:xfrm>
                <a:off x="10664943" y="3862051"/>
                <a:ext cx="1188920" cy="1188920"/>
              </a:xfrm>
              <a:prstGeom prst="rect">
                <a:avLst/>
              </a:prstGeom>
            </p:spPr>
          </p:pic>
        </p:grpSp>
        <p:sp>
          <p:nvSpPr>
            <p:cNvPr id="12" name="TextBox 11">
              <a:extLst>
                <a:ext uri="{FF2B5EF4-FFF2-40B4-BE49-F238E27FC236}">
                  <a16:creationId xmlns:a16="http://schemas.microsoft.com/office/drawing/2014/main" id="{5E507845-2699-8045-8EE9-5DDB83DAFA64}"/>
                </a:ext>
              </a:extLst>
            </p:cNvPr>
            <p:cNvSpPr txBox="1"/>
            <p:nvPr/>
          </p:nvSpPr>
          <p:spPr>
            <a:xfrm>
              <a:off x="7615169" y="2245973"/>
              <a:ext cx="3986261" cy="2986178"/>
            </a:xfrm>
            <a:prstGeom prst="rect">
              <a:avLst/>
            </a:prstGeom>
            <a:noFill/>
          </p:spPr>
          <p:txBody>
            <a:bodyPr wrap="square" rtlCol="0">
              <a:spAutoFit/>
            </a:bodyPr>
            <a:lstStyle/>
            <a:p>
              <a:r>
                <a:rPr lang="en-GB" sz="2400" dirty="0">
                  <a:solidFill>
                    <a:schemeClr val="tx1">
                      <a:lumMod val="95000"/>
                      <a:lumOff val="5000"/>
                    </a:schemeClr>
                  </a:solidFill>
                  <a:latin typeface="Calibri" panose="020F0502020204030204" pitchFamily="34" charset="0"/>
                  <a:cs typeface="Calibri" panose="020F0502020204030204" pitchFamily="34" charset="0"/>
                </a:rPr>
                <a:t>“Even though child protection concerns may be to the fore, it is still necessary to consider how support can be</a:t>
              </a:r>
            </a:p>
            <a:p>
              <a:r>
                <a:rPr lang="en-GB" sz="2400" dirty="0">
                  <a:solidFill>
                    <a:schemeClr val="tx1">
                      <a:lumMod val="95000"/>
                      <a:lumOff val="5000"/>
                    </a:schemeClr>
                  </a:solidFill>
                  <a:latin typeface="Calibri" panose="020F0502020204030204" pitchFamily="34" charset="0"/>
                  <a:cs typeface="Calibri" panose="020F0502020204030204" pitchFamily="34" charset="0"/>
                </a:rPr>
                <a:t>provided to the family. Child protection and family support are not mutually exclusive. A focus on risk and need</a:t>
              </a:r>
            </a:p>
            <a:p>
              <a:r>
                <a:rPr lang="en-GB" sz="2400" dirty="0">
                  <a:solidFill>
                    <a:schemeClr val="tx1">
                      <a:lumMod val="95000"/>
                      <a:lumOff val="5000"/>
                    </a:schemeClr>
                  </a:solidFill>
                  <a:latin typeface="Calibri" panose="020F0502020204030204" pitchFamily="34" charset="0"/>
                  <a:cs typeface="Calibri" panose="020F0502020204030204" pitchFamily="34" charset="0"/>
                </a:rPr>
                <a:t>are required.”</a:t>
              </a:r>
            </a:p>
            <a:p>
              <a:r>
                <a:rPr lang="en-GB" sz="2000" dirty="0">
                  <a:solidFill>
                    <a:schemeClr val="tx1">
                      <a:lumMod val="95000"/>
                      <a:lumOff val="5000"/>
                    </a:schemeClr>
                  </a:solidFill>
                  <a:latin typeface="Calibri" panose="020F0502020204030204" pitchFamily="34" charset="0"/>
                  <a:cs typeface="Calibri" panose="020F0502020204030204" pitchFamily="34" charset="0"/>
                </a:rPr>
                <a:t>(Houston 2019)</a:t>
              </a:r>
              <a:endParaRPr lang="en-US" sz="2000" dirty="0">
                <a:solidFill>
                  <a:schemeClr val="tx1">
                    <a:lumMod val="95000"/>
                    <a:lumOff val="5000"/>
                  </a:schemeClr>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930779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2FB5289A-D035-1947-8C8C-48F1A9754F67}"/>
              </a:ext>
            </a:extLst>
          </p:cNvPr>
          <p:cNvGrpSpPr/>
          <p:nvPr/>
        </p:nvGrpSpPr>
        <p:grpSpPr>
          <a:xfrm>
            <a:off x="686210" y="1733066"/>
            <a:ext cx="4878457" cy="3680016"/>
            <a:chOff x="430924" y="1312050"/>
            <a:chExt cx="4878457" cy="3680016"/>
          </a:xfrm>
        </p:grpSpPr>
        <p:pic>
          <p:nvPicPr>
            <p:cNvPr id="16" name="Picture 15" descr="A close up of a logo&#10;&#10;Description automatically generated">
              <a:extLst>
                <a:ext uri="{FF2B5EF4-FFF2-40B4-BE49-F238E27FC236}">
                  <a16:creationId xmlns:a16="http://schemas.microsoft.com/office/drawing/2014/main" id="{DF51D033-4799-C447-B4CB-F4511F7C0129}"/>
                </a:ext>
              </a:extLst>
            </p:cNvPr>
            <p:cNvPicPr>
              <a:picLocks noChangeAspect="1"/>
            </p:cNvPicPr>
            <p:nvPr/>
          </p:nvPicPr>
          <p:blipFill>
            <a:blip r:embed="rId3"/>
            <a:stretch>
              <a:fillRect/>
            </a:stretch>
          </p:blipFill>
          <p:spPr>
            <a:xfrm>
              <a:off x="430924" y="1312050"/>
              <a:ext cx="1179012" cy="1179012"/>
            </a:xfrm>
            <a:prstGeom prst="rect">
              <a:avLst/>
            </a:prstGeom>
          </p:spPr>
        </p:pic>
        <p:pic>
          <p:nvPicPr>
            <p:cNvPr id="20" name="Picture 19" descr="A close up of a logo&#10;&#10;Description automatically generated">
              <a:extLst>
                <a:ext uri="{FF2B5EF4-FFF2-40B4-BE49-F238E27FC236}">
                  <a16:creationId xmlns:a16="http://schemas.microsoft.com/office/drawing/2014/main" id="{AD77EE6E-06CA-5644-8AC2-80A82E012E59}"/>
                </a:ext>
              </a:extLst>
            </p:cNvPr>
            <p:cNvPicPr>
              <a:picLocks noChangeAspect="1"/>
            </p:cNvPicPr>
            <p:nvPr/>
          </p:nvPicPr>
          <p:blipFill>
            <a:blip r:embed="rId4"/>
            <a:stretch>
              <a:fillRect/>
            </a:stretch>
          </p:blipFill>
          <p:spPr>
            <a:xfrm>
              <a:off x="4120461" y="3803146"/>
              <a:ext cx="1188920" cy="1188920"/>
            </a:xfrm>
            <a:prstGeom prst="rect">
              <a:avLst/>
            </a:prstGeom>
          </p:spPr>
        </p:pic>
        <p:sp>
          <p:nvSpPr>
            <p:cNvPr id="22" name="TextBox 21">
              <a:extLst>
                <a:ext uri="{FF2B5EF4-FFF2-40B4-BE49-F238E27FC236}">
                  <a16:creationId xmlns:a16="http://schemas.microsoft.com/office/drawing/2014/main" id="{22D9717F-4228-6F40-8903-E2BA0851390C}"/>
                </a:ext>
              </a:extLst>
            </p:cNvPr>
            <p:cNvSpPr txBox="1"/>
            <p:nvPr/>
          </p:nvSpPr>
          <p:spPr>
            <a:xfrm>
              <a:off x="892012" y="1824957"/>
              <a:ext cx="3822909" cy="1815882"/>
            </a:xfrm>
            <a:prstGeom prst="rect">
              <a:avLst/>
            </a:prstGeom>
            <a:noFill/>
          </p:spPr>
          <p:txBody>
            <a:bodyPr wrap="square" rtlCol="0">
              <a:spAutoFit/>
            </a:bodyPr>
            <a:lstStyle/>
            <a:p>
              <a:r>
                <a:rPr lang="en-US" sz="2800" b="1" i="1" dirty="0">
                  <a:solidFill>
                    <a:schemeClr val="bg1"/>
                  </a:solidFill>
                  <a:latin typeface="Calibri" panose="020F0502020204030204" pitchFamily="34" charset="0"/>
                  <a:cs typeface="Calibri" panose="020F0502020204030204" pitchFamily="34" charset="0"/>
                </a:rPr>
                <a:t>Parenting Support </a:t>
              </a:r>
              <a:r>
                <a:rPr lang="en-US" sz="2800" b="1" dirty="0">
                  <a:solidFill>
                    <a:schemeClr val="bg1"/>
                  </a:solidFill>
                  <a:latin typeface="Calibri" panose="020F0502020204030204" pitchFamily="34" charset="0"/>
                  <a:cs typeface="Calibri" panose="020F0502020204030204" pitchFamily="34" charset="0"/>
                </a:rPr>
                <a:t>– </a:t>
              </a:r>
              <a:r>
                <a:rPr lang="en-US" sz="2800" dirty="0">
                  <a:solidFill>
                    <a:schemeClr val="bg1"/>
                  </a:solidFill>
                  <a:latin typeface="Calibri" panose="020F0502020204030204" pitchFamily="34" charset="0"/>
                  <a:cs typeface="Calibri" panose="020F0502020204030204" pitchFamily="34" charset="0"/>
                </a:rPr>
                <a:t>enhancing how parents approach and execute their role as parents</a:t>
              </a:r>
            </a:p>
          </p:txBody>
        </p:sp>
      </p:grpSp>
      <p:grpSp>
        <p:nvGrpSpPr>
          <p:cNvPr id="2" name="Group 1">
            <a:extLst>
              <a:ext uri="{FF2B5EF4-FFF2-40B4-BE49-F238E27FC236}">
                <a16:creationId xmlns:a16="http://schemas.microsoft.com/office/drawing/2014/main" id="{5F5AC794-4D54-8A4B-8A7E-63BA3C08C544}"/>
              </a:ext>
            </a:extLst>
          </p:cNvPr>
          <p:cNvGrpSpPr/>
          <p:nvPr/>
        </p:nvGrpSpPr>
        <p:grpSpPr>
          <a:xfrm>
            <a:off x="6890160" y="1733066"/>
            <a:ext cx="4857707" cy="4739923"/>
            <a:chOff x="7174832" y="1733066"/>
            <a:chExt cx="4857707" cy="3738921"/>
          </a:xfrm>
        </p:grpSpPr>
        <p:grpSp>
          <p:nvGrpSpPr>
            <p:cNvPr id="23" name="Group 22">
              <a:extLst>
                <a:ext uri="{FF2B5EF4-FFF2-40B4-BE49-F238E27FC236}">
                  <a16:creationId xmlns:a16="http://schemas.microsoft.com/office/drawing/2014/main" id="{BA1AFA4B-9D89-BC47-989F-3F6BF946CCC3}"/>
                </a:ext>
              </a:extLst>
            </p:cNvPr>
            <p:cNvGrpSpPr/>
            <p:nvPr/>
          </p:nvGrpSpPr>
          <p:grpSpPr>
            <a:xfrm>
              <a:off x="7174832" y="1733066"/>
              <a:ext cx="4857707" cy="3738921"/>
              <a:chOff x="6996156" y="1312050"/>
              <a:chExt cx="4857707" cy="3738921"/>
            </a:xfrm>
          </p:grpSpPr>
          <p:pic>
            <p:nvPicPr>
              <p:cNvPr id="14" name="Picture 13" descr="A close up of a logo&#10;&#10;Description automatically generated">
                <a:extLst>
                  <a:ext uri="{FF2B5EF4-FFF2-40B4-BE49-F238E27FC236}">
                    <a16:creationId xmlns:a16="http://schemas.microsoft.com/office/drawing/2014/main" id="{CDE1FE05-44F4-2343-93D3-834B0F4AFAD4}"/>
                  </a:ext>
                </a:extLst>
              </p:cNvPr>
              <p:cNvPicPr>
                <a:picLocks noChangeAspect="1"/>
              </p:cNvPicPr>
              <p:nvPr/>
            </p:nvPicPr>
            <p:blipFill>
              <a:blip r:embed="rId5"/>
              <a:stretch>
                <a:fillRect/>
              </a:stretch>
            </p:blipFill>
            <p:spPr>
              <a:xfrm>
                <a:off x="6996156" y="1312050"/>
                <a:ext cx="1179012" cy="1179012"/>
              </a:xfrm>
              <a:prstGeom prst="rect">
                <a:avLst/>
              </a:prstGeom>
            </p:spPr>
          </p:pic>
          <p:pic>
            <p:nvPicPr>
              <p:cNvPr id="18" name="Picture 17">
                <a:extLst>
                  <a:ext uri="{FF2B5EF4-FFF2-40B4-BE49-F238E27FC236}">
                    <a16:creationId xmlns:a16="http://schemas.microsoft.com/office/drawing/2014/main" id="{60E8C26B-A4BD-EC4C-BFD5-07694BC58A32}"/>
                  </a:ext>
                </a:extLst>
              </p:cNvPr>
              <p:cNvPicPr>
                <a:picLocks noChangeAspect="1"/>
              </p:cNvPicPr>
              <p:nvPr/>
            </p:nvPicPr>
            <p:blipFill>
              <a:blip r:embed="rId6"/>
              <a:stretch>
                <a:fillRect/>
              </a:stretch>
            </p:blipFill>
            <p:spPr>
              <a:xfrm>
                <a:off x="10664943" y="3862051"/>
                <a:ext cx="1188920" cy="1188920"/>
              </a:xfrm>
              <a:prstGeom prst="rect">
                <a:avLst/>
              </a:prstGeom>
            </p:spPr>
          </p:pic>
        </p:grpSp>
        <p:sp>
          <p:nvSpPr>
            <p:cNvPr id="12" name="TextBox 11">
              <a:extLst>
                <a:ext uri="{FF2B5EF4-FFF2-40B4-BE49-F238E27FC236}">
                  <a16:creationId xmlns:a16="http://schemas.microsoft.com/office/drawing/2014/main" id="{5E507845-2699-8045-8EE9-5DDB83DAFA64}"/>
                </a:ext>
              </a:extLst>
            </p:cNvPr>
            <p:cNvSpPr txBox="1"/>
            <p:nvPr/>
          </p:nvSpPr>
          <p:spPr>
            <a:xfrm>
              <a:off x="7615170" y="2245973"/>
              <a:ext cx="3822909" cy="2452064"/>
            </a:xfrm>
            <a:prstGeom prst="rect">
              <a:avLst/>
            </a:prstGeom>
            <a:noFill/>
          </p:spPr>
          <p:txBody>
            <a:bodyPr wrap="square" rtlCol="0">
              <a:spAutoFit/>
            </a:bodyPr>
            <a:lstStyle/>
            <a:p>
              <a:r>
                <a:rPr lang="en-GB" sz="2800" dirty="0">
                  <a:solidFill>
                    <a:schemeClr val="tx1">
                      <a:lumMod val="95000"/>
                      <a:lumOff val="5000"/>
                    </a:schemeClr>
                  </a:solidFill>
                  <a:latin typeface="Calibri" panose="020F0502020204030204" pitchFamily="34" charset="0"/>
                  <a:cs typeface="Calibri" panose="020F0502020204030204" pitchFamily="34" charset="0"/>
                </a:rPr>
                <a:t>Strengthening </a:t>
              </a:r>
              <a:r>
                <a:rPr lang="en-GB" sz="2800" b="1" i="1" dirty="0">
                  <a:solidFill>
                    <a:schemeClr val="tx1">
                      <a:lumMod val="95000"/>
                      <a:lumOff val="5000"/>
                    </a:schemeClr>
                  </a:solidFill>
                  <a:latin typeface="Calibri" panose="020F0502020204030204" pitchFamily="34" charset="0"/>
                  <a:cs typeface="Calibri" panose="020F0502020204030204" pitchFamily="34" charset="0"/>
                </a:rPr>
                <a:t>informal support</a:t>
              </a:r>
              <a:r>
                <a:rPr lang="en-GB" sz="2800" dirty="0">
                  <a:solidFill>
                    <a:schemeClr val="tx1">
                      <a:lumMod val="95000"/>
                      <a:lumOff val="5000"/>
                    </a:schemeClr>
                  </a:solidFill>
                  <a:latin typeface="Calibri" panose="020F0502020204030204" pitchFamily="34" charset="0"/>
                  <a:cs typeface="Calibri" panose="020F0502020204030204" pitchFamily="34" charset="0"/>
                </a:rPr>
                <a:t> -  enhancing social support networks and increasing parents’ sense of confidence and ability to engage with these networks.</a:t>
              </a:r>
              <a:endParaRPr lang="en-US" sz="2800" dirty="0">
                <a:solidFill>
                  <a:schemeClr val="tx1">
                    <a:lumMod val="95000"/>
                    <a:lumOff val="5000"/>
                  </a:schemeClr>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796404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2FB5289A-D035-1947-8C8C-48F1A9754F67}"/>
              </a:ext>
            </a:extLst>
          </p:cNvPr>
          <p:cNvGrpSpPr/>
          <p:nvPr/>
        </p:nvGrpSpPr>
        <p:grpSpPr>
          <a:xfrm>
            <a:off x="686210" y="1733066"/>
            <a:ext cx="4878457" cy="3680016"/>
            <a:chOff x="430924" y="1312050"/>
            <a:chExt cx="4878457" cy="3680016"/>
          </a:xfrm>
        </p:grpSpPr>
        <p:pic>
          <p:nvPicPr>
            <p:cNvPr id="16" name="Picture 15" descr="A close up of a logo&#10;&#10;Description automatically generated">
              <a:extLst>
                <a:ext uri="{FF2B5EF4-FFF2-40B4-BE49-F238E27FC236}">
                  <a16:creationId xmlns:a16="http://schemas.microsoft.com/office/drawing/2014/main" id="{DF51D033-4799-C447-B4CB-F4511F7C0129}"/>
                </a:ext>
              </a:extLst>
            </p:cNvPr>
            <p:cNvPicPr>
              <a:picLocks noChangeAspect="1"/>
            </p:cNvPicPr>
            <p:nvPr/>
          </p:nvPicPr>
          <p:blipFill>
            <a:blip r:embed="rId3"/>
            <a:stretch>
              <a:fillRect/>
            </a:stretch>
          </p:blipFill>
          <p:spPr>
            <a:xfrm>
              <a:off x="430924" y="1312050"/>
              <a:ext cx="1179012" cy="1179012"/>
            </a:xfrm>
            <a:prstGeom prst="rect">
              <a:avLst/>
            </a:prstGeom>
          </p:spPr>
        </p:pic>
        <p:pic>
          <p:nvPicPr>
            <p:cNvPr id="20" name="Picture 19" descr="A close up of a logo&#10;&#10;Description automatically generated">
              <a:extLst>
                <a:ext uri="{FF2B5EF4-FFF2-40B4-BE49-F238E27FC236}">
                  <a16:creationId xmlns:a16="http://schemas.microsoft.com/office/drawing/2014/main" id="{AD77EE6E-06CA-5644-8AC2-80A82E012E59}"/>
                </a:ext>
              </a:extLst>
            </p:cNvPr>
            <p:cNvPicPr>
              <a:picLocks noChangeAspect="1"/>
            </p:cNvPicPr>
            <p:nvPr/>
          </p:nvPicPr>
          <p:blipFill>
            <a:blip r:embed="rId4"/>
            <a:stretch>
              <a:fillRect/>
            </a:stretch>
          </p:blipFill>
          <p:spPr>
            <a:xfrm>
              <a:off x="4120461" y="3803146"/>
              <a:ext cx="1188920" cy="1188920"/>
            </a:xfrm>
            <a:prstGeom prst="rect">
              <a:avLst/>
            </a:prstGeom>
          </p:spPr>
        </p:pic>
        <p:sp>
          <p:nvSpPr>
            <p:cNvPr id="22" name="TextBox 21">
              <a:extLst>
                <a:ext uri="{FF2B5EF4-FFF2-40B4-BE49-F238E27FC236}">
                  <a16:creationId xmlns:a16="http://schemas.microsoft.com/office/drawing/2014/main" id="{22D9717F-4228-6F40-8903-E2BA0851390C}"/>
                </a:ext>
              </a:extLst>
            </p:cNvPr>
            <p:cNvSpPr txBox="1"/>
            <p:nvPr/>
          </p:nvSpPr>
          <p:spPr>
            <a:xfrm>
              <a:off x="1020430" y="2315486"/>
              <a:ext cx="3822909" cy="1384995"/>
            </a:xfrm>
            <a:prstGeom prst="rect">
              <a:avLst/>
            </a:prstGeom>
            <a:noFill/>
          </p:spPr>
          <p:txBody>
            <a:bodyPr wrap="square" rtlCol="0">
              <a:spAutoFit/>
            </a:bodyPr>
            <a:lstStyle/>
            <a:p>
              <a:r>
                <a:rPr lang="en-US" sz="2800" dirty="0">
                  <a:solidFill>
                    <a:schemeClr val="bg1"/>
                  </a:solidFill>
                  <a:latin typeface="Calibri" panose="020F0502020204030204" pitchFamily="34" charset="0"/>
                  <a:cs typeface="Calibri" panose="020F0502020204030204" pitchFamily="34" charset="0"/>
                </a:rPr>
                <a:t>An </a:t>
              </a:r>
              <a:r>
                <a:rPr lang="en-US" sz="2800" b="1" i="1" dirty="0">
                  <a:solidFill>
                    <a:schemeClr val="bg1"/>
                  </a:solidFill>
                  <a:latin typeface="Calibri" panose="020F0502020204030204" pitchFamily="34" charset="0"/>
                  <a:cs typeface="Calibri" panose="020F0502020204030204" pitchFamily="34" charset="0"/>
                </a:rPr>
                <a:t>ecological approach </a:t>
              </a:r>
              <a:r>
                <a:rPr lang="en-US" sz="2800" dirty="0">
                  <a:solidFill>
                    <a:schemeClr val="bg1"/>
                  </a:solidFill>
                  <a:latin typeface="Calibri" panose="020F0502020204030204" pitchFamily="34" charset="0"/>
                  <a:cs typeface="Calibri" panose="020F0502020204030204" pitchFamily="34" charset="0"/>
                </a:rPr>
                <a:t>to child and family resilience</a:t>
              </a:r>
            </a:p>
          </p:txBody>
        </p:sp>
      </p:grpSp>
      <p:grpSp>
        <p:nvGrpSpPr>
          <p:cNvPr id="2" name="Group 1">
            <a:extLst>
              <a:ext uri="{FF2B5EF4-FFF2-40B4-BE49-F238E27FC236}">
                <a16:creationId xmlns:a16="http://schemas.microsoft.com/office/drawing/2014/main" id="{5F5AC794-4D54-8A4B-8A7E-63BA3C08C544}"/>
              </a:ext>
            </a:extLst>
          </p:cNvPr>
          <p:cNvGrpSpPr/>
          <p:nvPr/>
        </p:nvGrpSpPr>
        <p:grpSpPr>
          <a:xfrm>
            <a:off x="6890160" y="1733066"/>
            <a:ext cx="4857707" cy="4739923"/>
            <a:chOff x="7174832" y="1733066"/>
            <a:chExt cx="4857707" cy="3738921"/>
          </a:xfrm>
        </p:grpSpPr>
        <p:grpSp>
          <p:nvGrpSpPr>
            <p:cNvPr id="23" name="Group 22">
              <a:extLst>
                <a:ext uri="{FF2B5EF4-FFF2-40B4-BE49-F238E27FC236}">
                  <a16:creationId xmlns:a16="http://schemas.microsoft.com/office/drawing/2014/main" id="{BA1AFA4B-9D89-BC47-989F-3F6BF946CCC3}"/>
                </a:ext>
              </a:extLst>
            </p:cNvPr>
            <p:cNvGrpSpPr/>
            <p:nvPr/>
          </p:nvGrpSpPr>
          <p:grpSpPr>
            <a:xfrm>
              <a:off x="7174832" y="1733066"/>
              <a:ext cx="4857707" cy="3738921"/>
              <a:chOff x="6996156" y="1312050"/>
              <a:chExt cx="4857707" cy="3738921"/>
            </a:xfrm>
          </p:grpSpPr>
          <p:pic>
            <p:nvPicPr>
              <p:cNvPr id="14" name="Picture 13" descr="A close up of a logo&#10;&#10;Description automatically generated">
                <a:extLst>
                  <a:ext uri="{FF2B5EF4-FFF2-40B4-BE49-F238E27FC236}">
                    <a16:creationId xmlns:a16="http://schemas.microsoft.com/office/drawing/2014/main" id="{CDE1FE05-44F4-2343-93D3-834B0F4AFAD4}"/>
                  </a:ext>
                </a:extLst>
              </p:cNvPr>
              <p:cNvPicPr>
                <a:picLocks noChangeAspect="1"/>
              </p:cNvPicPr>
              <p:nvPr/>
            </p:nvPicPr>
            <p:blipFill>
              <a:blip r:embed="rId5"/>
              <a:stretch>
                <a:fillRect/>
              </a:stretch>
            </p:blipFill>
            <p:spPr>
              <a:xfrm>
                <a:off x="6996156" y="1312050"/>
                <a:ext cx="1179012" cy="1179012"/>
              </a:xfrm>
              <a:prstGeom prst="rect">
                <a:avLst/>
              </a:prstGeom>
            </p:spPr>
          </p:pic>
          <p:pic>
            <p:nvPicPr>
              <p:cNvPr id="18" name="Picture 17">
                <a:extLst>
                  <a:ext uri="{FF2B5EF4-FFF2-40B4-BE49-F238E27FC236}">
                    <a16:creationId xmlns:a16="http://schemas.microsoft.com/office/drawing/2014/main" id="{60E8C26B-A4BD-EC4C-BFD5-07694BC58A32}"/>
                  </a:ext>
                </a:extLst>
              </p:cNvPr>
              <p:cNvPicPr>
                <a:picLocks noChangeAspect="1"/>
              </p:cNvPicPr>
              <p:nvPr/>
            </p:nvPicPr>
            <p:blipFill>
              <a:blip r:embed="rId6"/>
              <a:stretch>
                <a:fillRect/>
              </a:stretch>
            </p:blipFill>
            <p:spPr>
              <a:xfrm>
                <a:off x="10664943" y="3862051"/>
                <a:ext cx="1188920" cy="1188920"/>
              </a:xfrm>
              <a:prstGeom prst="rect">
                <a:avLst/>
              </a:prstGeom>
            </p:spPr>
          </p:pic>
        </p:grpSp>
        <p:sp>
          <p:nvSpPr>
            <p:cNvPr id="12" name="TextBox 11">
              <a:extLst>
                <a:ext uri="{FF2B5EF4-FFF2-40B4-BE49-F238E27FC236}">
                  <a16:creationId xmlns:a16="http://schemas.microsoft.com/office/drawing/2014/main" id="{5E507845-2699-8045-8EE9-5DDB83DAFA64}"/>
                </a:ext>
              </a:extLst>
            </p:cNvPr>
            <p:cNvSpPr txBox="1"/>
            <p:nvPr/>
          </p:nvSpPr>
          <p:spPr>
            <a:xfrm>
              <a:off x="7640874" y="2095739"/>
              <a:ext cx="4149588" cy="2913344"/>
            </a:xfrm>
            <a:prstGeom prst="rect">
              <a:avLst/>
            </a:prstGeom>
            <a:noFill/>
          </p:spPr>
          <p:txBody>
            <a:bodyPr wrap="square" rtlCol="0">
              <a:spAutoFit/>
            </a:bodyPr>
            <a:lstStyle/>
            <a:p>
              <a:pPr algn="l"/>
              <a:r>
                <a:rPr lang="en-GB" sz="2400" i="0" u="none" strike="noStrike" baseline="0" dirty="0">
                  <a:solidFill>
                    <a:schemeClr val="tx1">
                      <a:lumMod val="65000"/>
                      <a:lumOff val="35000"/>
                    </a:schemeClr>
                  </a:solidFill>
                  <a:latin typeface="+mn-lt"/>
                </a:rPr>
                <a:t>“Resilience is both the capacity of individuals to navigate their way to wellbeing-sustaining resources, and a condition</a:t>
              </a:r>
              <a:r>
                <a:rPr lang="en-GB" sz="2400" dirty="0">
                  <a:solidFill>
                    <a:schemeClr val="tx1">
                      <a:lumMod val="65000"/>
                      <a:lumOff val="35000"/>
                    </a:schemeClr>
                  </a:solidFill>
                  <a:latin typeface="+mn-lt"/>
                </a:rPr>
                <a:t> </a:t>
              </a:r>
              <a:r>
                <a:rPr lang="en-GB" sz="2400" i="0" u="none" strike="noStrike" baseline="0" dirty="0">
                  <a:solidFill>
                    <a:schemeClr val="tx1">
                      <a:lumMod val="65000"/>
                      <a:lumOff val="35000"/>
                    </a:schemeClr>
                  </a:solidFill>
                  <a:latin typeface="+mn-lt"/>
                </a:rPr>
                <a:t>of the individual’s family, community and culture to provide these resources and experiences in culturally meaningful ways.”</a:t>
              </a:r>
            </a:p>
            <a:p>
              <a:pPr algn="l"/>
              <a:r>
                <a:rPr lang="en-GB" sz="1800" i="0" u="none" strike="noStrike" baseline="0" dirty="0">
                  <a:solidFill>
                    <a:schemeClr val="tx1">
                      <a:lumMod val="65000"/>
                      <a:lumOff val="35000"/>
                    </a:schemeClr>
                  </a:solidFill>
                  <a:latin typeface="Helvetica-Bold"/>
                </a:rPr>
                <a:t>(Ungar, 2008).</a:t>
              </a:r>
              <a:endParaRPr lang="en-US" sz="2800" dirty="0">
                <a:solidFill>
                  <a:schemeClr val="tx1">
                    <a:lumMod val="65000"/>
                    <a:lumOff val="35000"/>
                  </a:schemeClr>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475457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84B15D0-9696-8C6F-F5C9-BD3C8D95617D}"/>
              </a:ext>
            </a:extLst>
          </p:cNvPr>
          <p:cNvPicPr>
            <a:picLocks noChangeAspect="1"/>
          </p:cNvPicPr>
          <p:nvPr/>
        </p:nvPicPr>
        <p:blipFill>
          <a:blip r:embed="rId3"/>
          <a:stretch>
            <a:fillRect/>
          </a:stretch>
        </p:blipFill>
        <p:spPr>
          <a:xfrm rot="5400000">
            <a:off x="6966079" y="1706758"/>
            <a:ext cx="2533571" cy="3577813"/>
          </a:xfrm>
          <a:prstGeom prst="rect">
            <a:avLst/>
          </a:prstGeom>
        </p:spPr>
      </p:pic>
      <p:sp>
        <p:nvSpPr>
          <p:cNvPr id="3" name="Text Placeholder 2">
            <a:extLst>
              <a:ext uri="{FF2B5EF4-FFF2-40B4-BE49-F238E27FC236}">
                <a16:creationId xmlns:a16="http://schemas.microsoft.com/office/drawing/2014/main" id="{EF5D54ED-19D9-575A-4251-CB44328D2002}"/>
              </a:ext>
            </a:extLst>
          </p:cNvPr>
          <p:cNvSpPr>
            <a:spLocks noGrp="1"/>
          </p:cNvSpPr>
          <p:nvPr>
            <p:ph type="body" sz="quarter" idx="12"/>
          </p:nvPr>
        </p:nvSpPr>
        <p:spPr>
          <a:xfrm>
            <a:off x="548640" y="350056"/>
            <a:ext cx="6700058" cy="999935"/>
          </a:xfrm>
        </p:spPr>
        <p:txBody>
          <a:bodyPr/>
          <a:lstStyle/>
          <a:p>
            <a:r>
              <a:rPr lang="en-GB" dirty="0"/>
              <a:t>An ecological approach to family support</a:t>
            </a:r>
          </a:p>
        </p:txBody>
      </p:sp>
      <p:sp>
        <p:nvSpPr>
          <p:cNvPr id="4" name="Text Placeholder 3">
            <a:extLst>
              <a:ext uri="{FF2B5EF4-FFF2-40B4-BE49-F238E27FC236}">
                <a16:creationId xmlns:a16="http://schemas.microsoft.com/office/drawing/2014/main" id="{0D7FCAD2-E900-42F5-52EB-DFC90A429BD5}"/>
              </a:ext>
            </a:extLst>
          </p:cNvPr>
          <p:cNvSpPr>
            <a:spLocks noGrp="1"/>
          </p:cNvSpPr>
          <p:nvPr>
            <p:ph type="body" sz="quarter" idx="13"/>
          </p:nvPr>
        </p:nvSpPr>
        <p:spPr>
          <a:xfrm>
            <a:off x="548640" y="1932153"/>
            <a:ext cx="6284422" cy="3876743"/>
          </a:xfrm>
        </p:spPr>
        <p:txBody>
          <a:bodyPr/>
          <a:lstStyle/>
          <a:p>
            <a:pPr algn="l"/>
            <a:r>
              <a:rPr lang="en-GB" sz="2400" b="1" i="1" u="none" strike="noStrike" baseline="0" dirty="0">
                <a:latin typeface="Calibri" panose="020F0502020204030204" pitchFamily="34" charset="0"/>
                <a:cs typeface="Calibri" panose="020F0502020204030204" pitchFamily="34" charset="0"/>
              </a:rPr>
              <a:t>Family: </a:t>
            </a:r>
            <a:r>
              <a:rPr lang="en-GB" sz="2400" b="0" i="0" u="none" strike="noStrike" baseline="0" dirty="0">
                <a:latin typeface="Calibri" panose="020F0502020204030204" pitchFamily="34" charset="0"/>
                <a:cs typeface="Calibri" panose="020F0502020204030204" pitchFamily="34" charset="0"/>
              </a:rPr>
              <a:t>improving the situation at home for individuals and strengthening relationships between family members.</a:t>
            </a:r>
          </a:p>
          <a:p>
            <a:pPr algn="l"/>
            <a:r>
              <a:rPr lang="en-GB" sz="2400" b="1" i="1" u="none" strike="noStrike" baseline="0" dirty="0">
                <a:latin typeface="Calibri" panose="020F0502020204030204" pitchFamily="34" charset="0"/>
                <a:cs typeface="Calibri" panose="020F0502020204030204" pitchFamily="34" charset="0"/>
              </a:rPr>
              <a:t>Service provision: </a:t>
            </a:r>
            <a:r>
              <a:rPr lang="en-GB" sz="2400" b="0" i="0" u="none" strike="noStrike" baseline="0" dirty="0">
                <a:latin typeface="Calibri" panose="020F0502020204030204" pitchFamily="34" charset="0"/>
                <a:cs typeface="Calibri" panose="020F0502020204030204" pitchFamily="34" charset="0"/>
              </a:rPr>
              <a:t>availability of the right services at the right time and strengthening the family’s ability to engage with the service system.</a:t>
            </a:r>
          </a:p>
          <a:p>
            <a:pPr algn="l"/>
            <a:r>
              <a:rPr lang="en-GB" sz="2400" b="1" i="1" u="none" strike="noStrike" baseline="0" dirty="0">
                <a:latin typeface="Calibri" panose="020F0502020204030204" pitchFamily="34" charset="0"/>
                <a:cs typeface="Calibri" panose="020F0502020204030204" pitchFamily="34" charset="0"/>
              </a:rPr>
              <a:t>Community: </a:t>
            </a:r>
            <a:r>
              <a:rPr lang="en-GB" sz="2400" b="0" i="0" u="none" strike="noStrike" baseline="0" dirty="0">
                <a:latin typeface="Calibri" panose="020F0502020204030204" pitchFamily="34" charset="0"/>
                <a:cs typeface="Calibri" panose="020F0502020204030204" pitchFamily="34" charset="0"/>
              </a:rPr>
              <a:t>strengthening parents’ ability to advocate for improved services for children and families generally.</a:t>
            </a:r>
            <a:endParaRPr lang="en-GB" sz="2400" dirty="0">
              <a:latin typeface="Calibri" panose="020F0502020204030204" pitchFamily="34" charset="0"/>
              <a:cs typeface="Calibri" panose="020F0502020204030204" pitchFamily="34" charset="0"/>
            </a:endParaRPr>
          </a:p>
          <a:p>
            <a:r>
              <a:rPr lang="en-GB" sz="2000" b="0" i="0" u="none" strike="noStrike" baseline="0" dirty="0">
                <a:latin typeface="Calibri" panose="020F0502020204030204" pitchFamily="34" charset="0"/>
                <a:cs typeface="Calibri" panose="020F0502020204030204" pitchFamily="34" charset="0"/>
              </a:rPr>
              <a:t>(</a:t>
            </a:r>
            <a:r>
              <a:rPr lang="en-GB" sz="2000" b="0" i="0" u="none" strike="noStrike" baseline="0" dirty="0" err="1">
                <a:latin typeface="Calibri" panose="020F0502020204030204" pitchFamily="34" charset="0"/>
                <a:cs typeface="Calibri" panose="020F0502020204030204" pitchFamily="34" charset="0"/>
              </a:rPr>
              <a:t>Kalleson</a:t>
            </a:r>
            <a:r>
              <a:rPr lang="en-GB" sz="2000" b="0" i="0" u="none" strike="noStrike" baseline="0" dirty="0">
                <a:latin typeface="Calibri" panose="020F0502020204030204" pitchFamily="34" charset="0"/>
                <a:cs typeface="Calibri" panose="020F0502020204030204" pitchFamily="34" charset="0"/>
              </a:rPr>
              <a:t> et al., 2020).</a:t>
            </a:r>
            <a:endParaRPr lang="en-GB" sz="2000"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AC38AD11-1A4C-E3C0-871C-A8EA366F34F1}"/>
              </a:ext>
            </a:extLst>
          </p:cNvPr>
          <p:cNvPicPr>
            <a:picLocks noChangeAspect="1"/>
          </p:cNvPicPr>
          <p:nvPr/>
        </p:nvPicPr>
        <p:blipFill>
          <a:blip r:embed="rId4"/>
          <a:stretch>
            <a:fillRect/>
          </a:stretch>
        </p:blipFill>
        <p:spPr>
          <a:xfrm>
            <a:off x="9123996" y="350056"/>
            <a:ext cx="2197064" cy="2445427"/>
          </a:xfrm>
          <a:prstGeom prst="rect">
            <a:avLst/>
          </a:prstGeom>
        </p:spPr>
      </p:pic>
      <p:pic>
        <p:nvPicPr>
          <p:cNvPr id="10" name="Picture 9">
            <a:extLst>
              <a:ext uri="{FF2B5EF4-FFF2-40B4-BE49-F238E27FC236}">
                <a16:creationId xmlns:a16="http://schemas.microsoft.com/office/drawing/2014/main" id="{4890FC5F-60FE-EFDB-607D-7879C2EED260}"/>
              </a:ext>
            </a:extLst>
          </p:cNvPr>
          <p:cNvPicPr>
            <a:picLocks noChangeAspect="1"/>
          </p:cNvPicPr>
          <p:nvPr/>
        </p:nvPicPr>
        <p:blipFill>
          <a:blip r:embed="rId5"/>
          <a:stretch>
            <a:fillRect/>
          </a:stretch>
        </p:blipFill>
        <p:spPr>
          <a:xfrm rot="5400000">
            <a:off x="9027406" y="3847225"/>
            <a:ext cx="2390242" cy="3370451"/>
          </a:xfrm>
          <a:prstGeom prst="rect">
            <a:avLst/>
          </a:prstGeom>
        </p:spPr>
      </p:pic>
    </p:spTree>
    <p:extLst>
      <p:ext uri="{BB962C8B-B14F-4D97-AF65-F5344CB8AC3E}">
        <p14:creationId xmlns:p14="http://schemas.microsoft.com/office/powerpoint/2010/main" val="2662240368"/>
      </p:ext>
    </p:extLst>
  </p:cSld>
  <p:clrMapOvr>
    <a:masterClrMapping/>
  </p:clrMapOvr>
</p:sld>
</file>

<file path=ppt/theme/theme1.xml><?xml version="1.0" encoding="utf-8"?>
<a:theme xmlns:a="http://schemas.openxmlformats.org/drawingml/2006/main" name="Whi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Whi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ference Toolkit AHSS Master" id="{B14D10EB-AB54-4145-84B1-5D6C05F8C787}" vid="{02B924AE-6EEB-7F40-AB9F-F15474958ED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rey">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Re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Full pic">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blank wh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blank red and white RHS cr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_Re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Grey">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2_blank red and white RHS cr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Metadata/LabelInfo.xml><?xml version="1.0" encoding="utf-8"?>
<clbl:labelList xmlns:clbl="http://schemas.microsoft.com/office/2020/mipLabelMetadata">
  <clbl:label id="{eaab77ea-b4a5-49e3-a1e8-d6dd23a1f286}" enabled="0" method="" siteId="{eaab77ea-b4a5-49e3-a1e8-d6dd23a1f286}" removed="1"/>
</clbl:labelList>
</file>

<file path=docProps/app.xml><?xml version="1.0" encoding="utf-8"?>
<Properties xmlns="http://schemas.openxmlformats.org/officeDocument/2006/extended-properties" xmlns:vt="http://schemas.openxmlformats.org/officeDocument/2006/docPropsVTypes">
  <Template>Offer holder event 2023 DRAFT Mandi slides</Template>
  <TotalTime>250</TotalTime>
  <Words>708</Words>
  <Application>Microsoft Office PowerPoint</Application>
  <PresentationFormat>Widescreen</PresentationFormat>
  <Paragraphs>59</Paragraphs>
  <Slides>12</Slides>
  <Notes>12</Notes>
  <HiddenSlides>0</HiddenSlides>
  <MMClips>0</MMClips>
  <ScaleCrop>false</ScaleCrop>
  <HeadingPairs>
    <vt:vector size="8" baseType="variant">
      <vt:variant>
        <vt:lpstr>Fonts Used</vt:lpstr>
      </vt:variant>
      <vt:variant>
        <vt:i4>5</vt:i4>
      </vt:variant>
      <vt:variant>
        <vt:lpstr>Theme</vt:lpstr>
      </vt:variant>
      <vt:variant>
        <vt:i4>11</vt:i4>
      </vt:variant>
      <vt:variant>
        <vt:lpstr>Embedded OLE Servers</vt:lpstr>
      </vt:variant>
      <vt:variant>
        <vt:i4>1</vt:i4>
      </vt:variant>
      <vt:variant>
        <vt:lpstr>Slide Titles</vt:lpstr>
      </vt:variant>
      <vt:variant>
        <vt:i4>12</vt:i4>
      </vt:variant>
    </vt:vector>
  </HeadingPairs>
  <TitlesOfParts>
    <vt:vector size="29" baseType="lpstr">
      <vt:lpstr>Arial</vt:lpstr>
      <vt:lpstr>Calibri</vt:lpstr>
      <vt:lpstr>Calibri Light</vt:lpstr>
      <vt:lpstr>Helvetica-Bold</vt:lpstr>
      <vt:lpstr>Trebuchet MS</vt:lpstr>
      <vt:lpstr>White</vt:lpstr>
      <vt:lpstr>Grey</vt:lpstr>
      <vt:lpstr>Red</vt:lpstr>
      <vt:lpstr>Full pic</vt:lpstr>
      <vt:lpstr>blank white</vt:lpstr>
      <vt:lpstr>1_blank red and white RHS crest</vt:lpstr>
      <vt:lpstr>1_Red</vt:lpstr>
      <vt:lpstr>1_Grey</vt:lpstr>
      <vt:lpstr>2_blank red and white RHS crest</vt:lpstr>
      <vt:lpstr>1_White</vt:lpstr>
      <vt:lpstr>Office Theme</vt:lpstr>
      <vt:lpstr>Visio.Drawing.11</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Queens University Belfast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Mandi MacDonald</dc:creator>
  <cp:lastModifiedBy>Mandi MacDonald</cp:lastModifiedBy>
  <cp:revision>7</cp:revision>
  <dcterms:created xsi:type="dcterms:W3CDTF">2023-05-22T10:14:07Z</dcterms:created>
  <dcterms:modified xsi:type="dcterms:W3CDTF">2023-06-06T09:07:34Z</dcterms:modified>
</cp:coreProperties>
</file>