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6" r:id="rId2"/>
    <p:sldMasterId id="2147483670" r:id="rId3"/>
  </p:sldMasterIdLst>
  <p:notesMasterIdLst>
    <p:notesMasterId r:id="rId10"/>
  </p:notesMasterIdLst>
  <p:sldIdLst>
    <p:sldId id="285" r:id="rId4"/>
    <p:sldId id="257" r:id="rId5"/>
    <p:sldId id="341" r:id="rId6"/>
    <p:sldId id="342" r:id="rId7"/>
    <p:sldId id="284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6017" userDrawn="1">
          <p15:clr>
            <a:srgbClr val="A4A3A4"/>
          </p15:clr>
        </p15:guide>
        <p15:guide id="3" pos="71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Smith" initials="MS" lastIdx="1" clrIdx="0">
    <p:extLst>
      <p:ext uri="{19B8F6BF-5375-455C-9EA6-DF929625EA0E}">
        <p15:presenceInfo xmlns:p15="http://schemas.microsoft.com/office/powerpoint/2012/main" userId="S::martina.smith@barnardos.org.uk::6d69ae50-0cdb-4701-8e1c-7582d396ef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  <a:srgbClr val="22C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6"/>
    <p:restoredTop sz="94547"/>
  </p:normalViewPr>
  <p:slideViewPr>
    <p:cSldViewPr snapToGrid="0" snapToObjects="1" showGuides="1">
      <p:cViewPr varScale="1">
        <p:scale>
          <a:sx n="63" d="100"/>
          <a:sy n="63" d="100"/>
        </p:scale>
        <p:origin x="680" y="64"/>
      </p:cViewPr>
      <p:guideLst>
        <p:guide orient="horz" pos="686"/>
        <p:guide pos="6017"/>
        <p:guide pos="7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2737E-68FF-438F-A929-709EA906DAB6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5E7C4-B20E-4DF4-BE2E-DA8B3173AB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1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5E7C4-B20E-4DF4-BE2E-DA8B3173AB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65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2CC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91067" y="492389"/>
            <a:ext cx="11209867" cy="5873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0768-F192-4910-B48C-A5C1940C230A}" type="datetimeFigureOut">
              <a:rPr lang="en-GB" smtClean="0"/>
              <a:t>05/06/2023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2A6-AC1B-4DA1-8A65-761097D6CA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0768-F192-4910-B48C-A5C1940C230A}" type="datetimeFigureOut">
              <a:rPr lang="en-GB" smtClean="0"/>
              <a:t>05/06/2023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2A6-AC1B-4DA1-8A65-761097D6CA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64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0768-F192-4910-B48C-A5C1940C230A}" type="datetimeFigureOut">
              <a:rPr lang="en-GB" smtClean="0"/>
              <a:t>05/06/2023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2A6-AC1B-4DA1-8A65-761097D6CA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2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0768-F192-4910-B48C-A5C1940C230A}" type="datetimeFigureOut">
              <a:rPr lang="en-GB" smtClean="0"/>
              <a:t>05/06/2023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2A6-AC1B-4DA1-8A65-761097D6CA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7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0768-F192-4910-B48C-A5C1940C230A}" type="datetimeFigureOut">
              <a:rPr lang="en-GB" smtClean="0"/>
              <a:t>05/06/2023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2A6-AC1B-4DA1-8A65-761097D6CA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51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2CC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91067" y="492389"/>
            <a:ext cx="11209867" cy="5873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44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560CEB-947E-3E79-CDA8-89CF52B111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16C827-95B5-43C6-C430-4EDEC88B7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5C8516-064F-DAD3-A468-5B2FE62E6D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0D8F3-9E68-408E-B74F-F891DD3CDF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510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3CEFE7-DE2D-9D58-7558-7FDD673D0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748FAF-82B6-15D2-26B5-D20D1C76C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1B038B-C102-5A7C-8E88-99C30433D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A60AD-7CCF-4686-ACA5-6F5EE5EFDD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9691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EC414D-A1E8-FE05-5E93-00C72A4A5F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077F6-EF94-C87C-3C3B-282EE96ACC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E40C01-7255-3D05-102B-1026405B1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1F024-584D-4FE5-B4C1-361E2CC6BD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5635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8D8838-BF7E-54C9-2E33-75E95625E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883C6-2023-5759-C915-37E3E383B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95714-B52D-F3FA-0F26-2DE45795D9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B4B47-57B8-4E0C-926F-FD127964C9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453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2CC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895600" y="2875001"/>
            <a:ext cx="6974007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6600" b="1" i="0" cap="all" dirty="0">
                <a:solidFill>
                  <a:schemeClr val="bg1"/>
                </a:solidFill>
                <a:latin typeface="Arial"/>
              </a:rPr>
              <a:t>YOUR WORDS...</a:t>
            </a:r>
          </a:p>
        </p:txBody>
      </p:sp>
    </p:spTree>
    <p:extLst>
      <p:ext uri="{BB962C8B-B14F-4D97-AF65-F5344CB8AC3E}">
        <p14:creationId xmlns:p14="http://schemas.microsoft.com/office/powerpoint/2010/main" val="800836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F063E2-BE23-4A33-C9A6-085BD8697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012D5D-B569-7D01-60D2-6D0364EDF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1C3996-DE2B-FA75-A6E3-62B8D38FF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1D13B-29B8-4FC3-A8A8-143F2D6D16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8608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96C2A3-5E22-A3B1-8902-CDD01A6708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414E81-377B-37B2-18C9-D6CF62BC7F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27BADE-19CC-3478-E5A2-D77F9FA43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68260-E4B8-4702-AB9F-BAA2CB034B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4845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45B5F1-9F59-DE36-9324-FDAB8AE2C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8A639F-8D1D-363E-CBC3-7EAF9B026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C420D4-9A93-355E-92B4-201A24D6D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50BE8-2DED-46FE-ABBA-75E7C95A09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037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E935BA-679F-3694-56F8-3C258648C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1B67AE-394C-C1DF-D607-B7E4AE9668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E99C2-5545-F7D1-0CB2-D2B79551C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0DDB1-6DA0-48E9-98B4-D3AEA1A38E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4861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A23FC-006C-598A-C43D-29C1FC003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C8E07-AE50-5650-530A-56B5AD342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83B2A9-2E18-1D39-F1D8-8F62D9818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C9A8E-26B7-4F75-A908-87AA60165A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5026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2F641D-7AE6-48B6-BBF9-88546F487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61983E-B934-02CD-6BD6-FA7EC15FA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3385D4-0AC3-AD20-7CD2-6C500539F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47D48-DF28-4F05-84D8-B85DFAC2FA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6832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D7B0C7-21EB-1936-7B8B-34652EBEA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C8DB50-565B-7135-4CF4-C412ED01C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42C5C5-CC92-EA0A-903B-AF14DA7321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8CE47-B4C1-4920-AC8C-0C7D66BCF4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352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11" y="5368755"/>
            <a:ext cx="2000205" cy="108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5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0768-F192-4910-B48C-A5C1940C230A}" type="datetimeFigureOut">
              <a:rPr lang="en-GB" smtClean="0"/>
              <a:t>05/06/2023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2A6-AC1B-4DA1-8A65-761097D6CA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6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0768-F192-4910-B48C-A5C1940C230A}" type="datetimeFigureOut">
              <a:rPr lang="en-GB" smtClean="0"/>
              <a:t>05/06/2023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2A6-AC1B-4DA1-8A65-761097D6CA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0768-F192-4910-B48C-A5C1940C230A}" type="datetimeFigureOut">
              <a:rPr lang="en-GB" smtClean="0"/>
              <a:t>05/06/2023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2A6-AC1B-4DA1-8A65-761097D6CA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6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0768-F192-4910-B48C-A5C1940C230A}" type="datetimeFigureOut">
              <a:rPr lang="en-GB" smtClean="0"/>
              <a:t>05/06/2023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2A6-AC1B-4DA1-8A65-761097D6CA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5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0768-F192-4910-B48C-A5C1940C230A}" type="datetimeFigureOut">
              <a:rPr lang="en-GB" smtClean="0"/>
              <a:t>05/06/2023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2A6-AC1B-4DA1-8A65-761097D6CA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1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0768-F192-4910-B48C-A5C1940C230A}" type="datetimeFigureOut">
              <a:rPr lang="en-GB" smtClean="0"/>
              <a:t>05/06/2023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4D2A6-AC1B-4DA1-8A65-761097D6CA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9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1067" y="492389"/>
            <a:ext cx="11209867" cy="5873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2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cap="all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b="1" i="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000" b="1" i="0"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D0768-F192-4910-B48C-A5C1940C230A}" type="datetimeFigureOut">
              <a:rPr lang="en-GB" smtClean="0"/>
              <a:t>05/06/2023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4D2A6-AC1B-4DA1-8A65-761097D6CAE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E3420-A13A-4A9F-A134-3B4582DEB56D}" type="datetimeFigureOut">
              <a:rPr lang="en-GB" smtClean="0"/>
              <a:pPr/>
              <a:t>05/06/2023</a:t>
            </a:fld>
            <a:endParaRPr lang="en-GB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31A37E-4950-4031-84B8-F935C6CEE20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1750" y="6244037"/>
            <a:ext cx="12233750" cy="613963"/>
            <a:chOff x="-34926" y="6190392"/>
            <a:chExt cx="12226925" cy="667608"/>
          </a:xfrm>
        </p:grpSpPr>
        <p:sp>
          <p:nvSpPr>
            <p:cNvPr id="10" name="Rectangle 9"/>
            <p:cNvSpPr/>
            <p:nvPr/>
          </p:nvSpPr>
          <p:spPr>
            <a:xfrm>
              <a:off x="0" y="6190392"/>
              <a:ext cx="2934789" cy="667608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11" name="TextBox 54"/>
            <p:cNvSpPr txBox="1"/>
            <p:nvPr/>
          </p:nvSpPr>
          <p:spPr>
            <a:xfrm>
              <a:off x="-34926" y="6377783"/>
              <a:ext cx="288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0" dirty="0">
                  <a:solidFill>
                    <a:schemeClr val="bg1"/>
                  </a:solidFill>
                  <a:latin typeface="Franklin Gothic Demi" panose="020B0703020102020204" pitchFamily="34" charset="0"/>
                  <a:cs typeface="Cordia New" panose="020B0304020202020204" pitchFamily="34" charset="-34"/>
                </a:rPr>
                <a:t>CONNECTING GLOBALLY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34789" y="6190392"/>
              <a:ext cx="3053416" cy="667608"/>
            </a:xfrm>
            <a:prstGeom prst="rect">
              <a:avLst/>
            </a:prstGeom>
            <a:solidFill>
              <a:srgbClr val="399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88205" y="6190392"/>
              <a:ext cx="3053416" cy="667608"/>
            </a:xfrm>
            <a:prstGeom prst="rect">
              <a:avLst/>
            </a:prstGeom>
            <a:solidFill>
              <a:srgbClr val="B64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41620" y="6190392"/>
              <a:ext cx="3150379" cy="667608"/>
            </a:xfrm>
            <a:prstGeom prst="rect">
              <a:avLst/>
            </a:prstGeom>
            <a:solidFill>
              <a:srgbClr val="4596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  <p:sp>
          <p:nvSpPr>
            <p:cNvPr id="15" name="TextBox 58"/>
            <p:cNvSpPr txBox="1"/>
            <p:nvPr/>
          </p:nvSpPr>
          <p:spPr>
            <a:xfrm>
              <a:off x="2933674" y="6353530"/>
              <a:ext cx="288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0" dirty="0">
                  <a:solidFill>
                    <a:schemeClr val="bg1"/>
                  </a:solidFill>
                  <a:latin typeface="Franklin Gothic Demi" panose="020B0703020102020204" pitchFamily="34" charset="0"/>
                  <a:cs typeface="Cordia New" panose="020B0304020202020204" pitchFamily="34" charset="-34"/>
                </a:rPr>
                <a:t>SHAPING EDUCATION</a:t>
              </a:r>
            </a:p>
          </p:txBody>
        </p:sp>
      </p:grpSp>
      <p:sp>
        <p:nvSpPr>
          <p:cNvPr id="16" name="TextBox 58"/>
          <p:cNvSpPr txBox="1"/>
          <p:nvPr userDrawn="1"/>
        </p:nvSpPr>
        <p:spPr>
          <a:xfrm>
            <a:off x="6096000" y="6395048"/>
            <a:ext cx="288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0" dirty="0">
                <a:solidFill>
                  <a:schemeClr val="bg1"/>
                </a:solidFill>
                <a:latin typeface="Franklin Gothic Demi" panose="020B0703020102020204" pitchFamily="34" charset="0"/>
                <a:cs typeface="Cordia New" panose="020B0304020202020204" pitchFamily="34" charset="-34"/>
              </a:rPr>
              <a:t>BUILDING</a:t>
            </a:r>
            <a:r>
              <a:rPr lang="en-GB" sz="1600" b="0" baseline="0" dirty="0">
                <a:solidFill>
                  <a:schemeClr val="bg1"/>
                </a:solidFill>
                <a:latin typeface="Franklin Gothic Demi" panose="020B0703020102020204" pitchFamily="34" charset="0"/>
                <a:cs typeface="Cordia New" panose="020B0304020202020204" pitchFamily="34" charset="-34"/>
              </a:rPr>
              <a:t> FUTURES</a:t>
            </a:r>
            <a:endParaRPr lang="en-GB" sz="1600" b="0" dirty="0">
              <a:solidFill>
                <a:schemeClr val="bg1"/>
              </a:solidFill>
              <a:latin typeface="Franklin Gothic Demi" panose="020B0703020102020204" pitchFamily="34" charset="0"/>
              <a:cs typeface="Cordia New" panose="020B0304020202020204" pitchFamily="34" charset="-34"/>
            </a:endParaRPr>
          </a:p>
        </p:txBody>
      </p:sp>
      <p:sp>
        <p:nvSpPr>
          <p:cNvPr id="17" name="TextBox 58"/>
          <p:cNvSpPr txBox="1"/>
          <p:nvPr userDrawn="1"/>
        </p:nvSpPr>
        <p:spPr>
          <a:xfrm>
            <a:off x="9149416" y="6407175"/>
            <a:ext cx="288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0" dirty="0">
                <a:solidFill>
                  <a:schemeClr val="bg1"/>
                </a:solidFill>
                <a:latin typeface="Franklin Gothic Demi" panose="020B0703020102020204" pitchFamily="34" charset="0"/>
                <a:cs typeface="Cordia New" panose="020B0304020202020204" pitchFamily="34" charset="-34"/>
              </a:rPr>
              <a:t>UNLOCKING</a:t>
            </a:r>
            <a:r>
              <a:rPr lang="en-GB" sz="1600" b="0" baseline="0" dirty="0">
                <a:solidFill>
                  <a:schemeClr val="bg1"/>
                </a:solidFill>
                <a:latin typeface="Franklin Gothic Demi" panose="020B0703020102020204" pitchFamily="34" charset="0"/>
                <a:cs typeface="Cordia New" panose="020B0304020202020204" pitchFamily="34" charset="-34"/>
              </a:rPr>
              <a:t> POTENTIAL</a:t>
            </a:r>
            <a:endParaRPr lang="en-GB" sz="1600" b="0" dirty="0">
              <a:solidFill>
                <a:schemeClr val="bg1"/>
              </a:solidFill>
              <a:latin typeface="Franklin Gothic Demi" panose="020B070302010202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252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ADE1D74-FF03-F77F-B2D0-A8CFFD201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CEC013-38D0-25CC-16BF-90BFFA6AC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02B94C-E079-2808-4FF5-AAF415AAB0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D8C307-FE0D-7D43-C6B0-0ACD32C2C5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709808E-BD74-4967-3F4D-39B0F62446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33052B-0159-48D4-805A-165A45707F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328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AC57DDB5-5989-E044-6CF8-4377D06ED1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97760" y="1125538"/>
            <a:ext cx="6714490" cy="27352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800" dirty="0">
                <a:latin typeface="+mj-lt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4000" dirty="0">
                <a:latin typeface="+mj-lt"/>
              </a:rPr>
              <a:t>Claire Humphrey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40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4000" dirty="0">
                <a:latin typeface="+mj-lt"/>
              </a:rPr>
              <a:t>Children’s Services Manager</a:t>
            </a:r>
          </a:p>
        </p:txBody>
      </p:sp>
      <p:pic>
        <p:nvPicPr>
          <p:cNvPr id="2051" name="Picture 4" descr="B">
            <a:extLst>
              <a:ext uri="{FF2B5EF4-FFF2-40B4-BE49-F238E27FC236}">
                <a16:creationId xmlns:a16="http://schemas.microsoft.com/office/drawing/2014/main" id="{E826EE37-FEEC-B494-5935-483865DB8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365625"/>
            <a:ext cx="3600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B">
            <a:extLst>
              <a:ext uri="{FF2B5EF4-FFF2-40B4-BE49-F238E27FC236}">
                <a16:creationId xmlns:a16="http://schemas.microsoft.com/office/drawing/2014/main" id="{31E8CF03-F138-D1E9-C60E-59E4172EE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22" y="4365625"/>
            <a:ext cx="3600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31" y="887723"/>
            <a:ext cx="5292950" cy="2871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5A7F56-0EDF-E4F5-95F0-E3D398C782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4" r="3703" b="23889"/>
          <a:stretch/>
        </p:blipFill>
        <p:spPr>
          <a:xfrm>
            <a:off x="7188201" y="2684385"/>
            <a:ext cx="3911600" cy="331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7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FE6209-992B-C614-E9E9-217E885CF441}"/>
              </a:ext>
            </a:extLst>
          </p:cNvPr>
          <p:cNvSpPr txBox="1"/>
          <p:nvPr/>
        </p:nvSpPr>
        <p:spPr>
          <a:xfrm>
            <a:off x="650240" y="2198678"/>
            <a:ext cx="10922000" cy="3958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Family Support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prevention and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early help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…parent peer support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…partnership between statutory agencies and the community/voluntary sector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C1DAF71-9503-4B43-BEA9-8AF2A3190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700" y="631870"/>
            <a:ext cx="2206943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8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AC57DDB5-5989-E044-6CF8-4377D06ED1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97760" y="1125538"/>
            <a:ext cx="6714490" cy="27352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800" dirty="0">
                <a:latin typeface="+mj-lt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4000" dirty="0">
                <a:latin typeface="+mj-lt"/>
              </a:rPr>
              <a:t>Rachael Kelso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4000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4000" dirty="0">
                <a:latin typeface="+mj-lt"/>
              </a:rPr>
              <a:t>Parent </a:t>
            </a:r>
          </a:p>
        </p:txBody>
      </p:sp>
      <p:pic>
        <p:nvPicPr>
          <p:cNvPr id="2051" name="Picture 4" descr="B">
            <a:extLst>
              <a:ext uri="{FF2B5EF4-FFF2-40B4-BE49-F238E27FC236}">
                <a16:creationId xmlns:a16="http://schemas.microsoft.com/office/drawing/2014/main" id="{E826EE37-FEEC-B494-5935-483865DB8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618" y="4802505"/>
            <a:ext cx="3600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351D3B-79B8-2C7D-83F6-6A4367D32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4" r="3703" b="23889"/>
          <a:stretch/>
        </p:blipFill>
        <p:spPr>
          <a:xfrm>
            <a:off x="629339" y="4425457"/>
            <a:ext cx="2291661" cy="19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1654"/>
            <a:ext cx="12192000" cy="68563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4461679" y="-977569"/>
            <a:ext cx="3268639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83000"/>
                </a:schemeClr>
              </a:gs>
              <a:gs pos="100000">
                <a:schemeClr val="bg1">
                  <a:lumMod val="11000"/>
                  <a:alpha val="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5665593"/>
            <a:ext cx="12192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Prevent. Parent peer support. Partnership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599" y="-154486"/>
            <a:ext cx="6363267" cy="449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3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84" t="27673" r="22168" b="26505"/>
          <a:stretch/>
        </p:blipFill>
        <p:spPr>
          <a:xfrm>
            <a:off x="3234519" y="1733266"/>
            <a:ext cx="5841242" cy="34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403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sz="3200" b="1" i="0" cap="all" dirty="0" smtClean="0">
            <a:solidFill>
              <a:schemeClr val="tx1"/>
            </a:solidFill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19679</TotalTime>
  <Words>40</Words>
  <Application>Microsoft Office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Cordia New</vt:lpstr>
      <vt:lpstr>Franklin Gothic Demi</vt:lpstr>
      <vt:lpstr>Default Theme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Jonny McClean</dc:creator>
  <cp:lastModifiedBy>Alison Shaw</cp:lastModifiedBy>
  <cp:revision>91</cp:revision>
  <cp:lastPrinted>2018-06-08T11:11:08Z</cp:lastPrinted>
  <dcterms:created xsi:type="dcterms:W3CDTF">2018-06-08T08:57:20Z</dcterms:created>
  <dcterms:modified xsi:type="dcterms:W3CDTF">2023-06-05T13:16:19Z</dcterms:modified>
</cp:coreProperties>
</file>