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311" r:id="rId5"/>
    <p:sldId id="308" r:id="rId6"/>
    <p:sldId id="306" r:id="rId7"/>
    <p:sldId id="279" r:id="rId8"/>
    <p:sldId id="286" r:id="rId9"/>
    <p:sldId id="266" r:id="rId10"/>
    <p:sldId id="316" r:id="rId11"/>
    <p:sldId id="287" r:id="rId12"/>
    <p:sldId id="270" r:id="rId13"/>
    <p:sldId id="278" r:id="rId14"/>
    <p:sldId id="271" r:id="rId15"/>
    <p:sldId id="275" r:id="rId16"/>
    <p:sldId id="309" r:id="rId17"/>
    <p:sldId id="321" r:id="rId18"/>
    <p:sldId id="312" r:id="rId19"/>
    <p:sldId id="314" r:id="rId20"/>
    <p:sldId id="315" r:id="rId21"/>
    <p:sldId id="319" r:id="rId22"/>
    <p:sldId id="273" r:id="rId23"/>
    <p:sldId id="288" r:id="rId24"/>
    <p:sldId id="272" r:id="rId25"/>
    <p:sldId id="289" r:id="rId26"/>
    <p:sldId id="317" r:id="rId27"/>
    <p:sldId id="318" r:id="rId28"/>
    <p:sldId id="294" r:id="rId29"/>
    <p:sldId id="302" r:id="rId30"/>
    <p:sldId id="320" r:id="rId31"/>
    <p:sldId id="277" r:id="rId32"/>
    <p:sldId id="30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0"/>
    <a:srgbClr val="1A2A4F"/>
    <a:srgbClr val="BBA461"/>
    <a:srgbClr val="C7114F"/>
    <a:srgbClr val="8D8C8D"/>
    <a:srgbClr val="0DB4E6"/>
    <a:srgbClr val="D65E06"/>
    <a:srgbClr val="005C73"/>
    <a:srgbClr val="4A4A49"/>
    <a:srgbClr val="752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9" autoAdjust="0"/>
    <p:restoredTop sz="96247" autoAdjust="0"/>
  </p:normalViewPr>
  <p:slideViewPr>
    <p:cSldViewPr>
      <p:cViewPr varScale="1">
        <p:scale>
          <a:sx n="159" d="100"/>
          <a:sy n="159" d="100"/>
        </p:scale>
        <p:origin x="128"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Crossan" userId="9b0e8e66-c21a-4788-9da4-2dd3030abb2e" providerId="ADAL" clId="{2C6F5BE0-4E6B-48FC-87F8-C1F968F26CBC}"/>
    <pc:docChg chg="undo custSel addSld delSld modSld sldOrd">
      <pc:chgData name="Brian Crossan" userId="9b0e8e66-c21a-4788-9da4-2dd3030abb2e" providerId="ADAL" clId="{2C6F5BE0-4E6B-48FC-87F8-C1F968F26CBC}" dt="2024-06-16T23:20:41.476" v="299"/>
      <pc:docMkLst>
        <pc:docMk/>
      </pc:docMkLst>
      <pc:sldChg chg="del">
        <pc:chgData name="Brian Crossan" userId="9b0e8e66-c21a-4788-9da4-2dd3030abb2e" providerId="ADAL" clId="{2C6F5BE0-4E6B-48FC-87F8-C1F968F26CBC}" dt="2024-06-16T19:55:51.667" v="297" actId="47"/>
        <pc:sldMkLst>
          <pc:docMk/>
          <pc:sldMk cId="1821987012" sldId="283"/>
        </pc:sldMkLst>
      </pc:sldChg>
      <pc:sldChg chg="modSp mod">
        <pc:chgData name="Brian Crossan" userId="9b0e8e66-c21a-4788-9da4-2dd3030abb2e" providerId="ADAL" clId="{2C6F5BE0-4E6B-48FC-87F8-C1F968F26CBC}" dt="2024-06-16T19:34:47.502" v="178" actId="20577"/>
        <pc:sldMkLst>
          <pc:docMk/>
          <pc:sldMk cId="4261122413" sldId="294"/>
        </pc:sldMkLst>
        <pc:spChg chg="mod">
          <ac:chgData name="Brian Crossan" userId="9b0e8e66-c21a-4788-9da4-2dd3030abb2e" providerId="ADAL" clId="{2C6F5BE0-4E6B-48FC-87F8-C1F968F26CBC}" dt="2024-06-16T19:34:47.502" v="178" actId="20577"/>
          <ac:spMkLst>
            <pc:docMk/>
            <pc:sldMk cId="4261122413" sldId="294"/>
            <ac:spMk id="4" creationId="{731F7BEA-51BD-A92C-695C-AFAECDDD3B2B}"/>
          </ac:spMkLst>
        </pc:spChg>
      </pc:sldChg>
      <pc:sldChg chg="modSp mod">
        <pc:chgData name="Brian Crossan" userId="9b0e8e66-c21a-4788-9da4-2dd3030abb2e" providerId="ADAL" clId="{2C6F5BE0-4E6B-48FC-87F8-C1F968F26CBC}" dt="2024-06-16T19:26:57.040" v="23" actId="27636"/>
        <pc:sldMkLst>
          <pc:docMk/>
          <pc:sldMk cId="4115815855" sldId="302"/>
        </pc:sldMkLst>
        <pc:spChg chg="mod">
          <ac:chgData name="Brian Crossan" userId="9b0e8e66-c21a-4788-9da4-2dd3030abb2e" providerId="ADAL" clId="{2C6F5BE0-4E6B-48FC-87F8-C1F968F26CBC}" dt="2024-06-16T19:26:57.040" v="23" actId="27636"/>
          <ac:spMkLst>
            <pc:docMk/>
            <pc:sldMk cId="4115815855" sldId="302"/>
            <ac:spMk id="4" creationId="{DBC8B9F1-D795-0932-A0A9-C32CAAA62634}"/>
          </ac:spMkLst>
        </pc:spChg>
      </pc:sldChg>
      <pc:sldChg chg="modSp mod">
        <pc:chgData name="Brian Crossan" userId="9b0e8e66-c21a-4788-9da4-2dd3030abb2e" providerId="ADAL" clId="{2C6F5BE0-4E6B-48FC-87F8-C1F968F26CBC}" dt="2024-06-16T19:52:16.066" v="287" actId="14100"/>
        <pc:sldMkLst>
          <pc:docMk/>
          <pc:sldMk cId="2349988008" sldId="312"/>
        </pc:sldMkLst>
        <pc:spChg chg="mod">
          <ac:chgData name="Brian Crossan" userId="9b0e8e66-c21a-4788-9da4-2dd3030abb2e" providerId="ADAL" clId="{2C6F5BE0-4E6B-48FC-87F8-C1F968F26CBC}" dt="2024-06-16T19:52:16.066" v="287" actId="14100"/>
          <ac:spMkLst>
            <pc:docMk/>
            <pc:sldMk cId="2349988008" sldId="312"/>
            <ac:spMk id="8" creationId="{ED8B64CB-432F-2128-06D8-4F31CB59A2D1}"/>
          </ac:spMkLst>
        </pc:spChg>
      </pc:sldChg>
      <pc:sldChg chg="modSp mod">
        <pc:chgData name="Brian Crossan" userId="9b0e8e66-c21a-4788-9da4-2dd3030abb2e" providerId="ADAL" clId="{2C6F5BE0-4E6B-48FC-87F8-C1F968F26CBC}" dt="2024-06-16T19:52:53.411" v="289" actId="207"/>
        <pc:sldMkLst>
          <pc:docMk/>
          <pc:sldMk cId="3836618309" sldId="314"/>
        </pc:sldMkLst>
        <pc:spChg chg="mod">
          <ac:chgData name="Brian Crossan" userId="9b0e8e66-c21a-4788-9da4-2dd3030abb2e" providerId="ADAL" clId="{2C6F5BE0-4E6B-48FC-87F8-C1F968F26CBC}" dt="2024-06-16T19:52:40.252" v="288" actId="207"/>
          <ac:spMkLst>
            <pc:docMk/>
            <pc:sldMk cId="3836618309" sldId="314"/>
            <ac:spMk id="10" creationId="{C5CE6FA1-CB3F-29B1-73BD-6DA54A5E125B}"/>
          </ac:spMkLst>
        </pc:spChg>
        <pc:spChg chg="mod">
          <ac:chgData name="Brian Crossan" userId="9b0e8e66-c21a-4788-9da4-2dd3030abb2e" providerId="ADAL" clId="{2C6F5BE0-4E6B-48FC-87F8-C1F968F26CBC}" dt="2024-06-16T19:52:53.411" v="289" actId="207"/>
          <ac:spMkLst>
            <pc:docMk/>
            <pc:sldMk cId="3836618309" sldId="314"/>
            <ac:spMk id="12" creationId="{C89A839D-4F4D-6BF7-F873-E21F4EFA6E8C}"/>
          </ac:spMkLst>
        </pc:spChg>
      </pc:sldChg>
      <pc:sldChg chg="modSp mod">
        <pc:chgData name="Brian Crossan" userId="9b0e8e66-c21a-4788-9da4-2dd3030abb2e" providerId="ADAL" clId="{2C6F5BE0-4E6B-48FC-87F8-C1F968F26CBC}" dt="2024-06-16T19:53:45.454" v="295" actId="1076"/>
        <pc:sldMkLst>
          <pc:docMk/>
          <pc:sldMk cId="2134956999" sldId="315"/>
        </pc:sldMkLst>
        <pc:spChg chg="mod">
          <ac:chgData name="Brian Crossan" userId="9b0e8e66-c21a-4788-9da4-2dd3030abb2e" providerId="ADAL" clId="{2C6F5BE0-4E6B-48FC-87F8-C1F968F26CBC}" dt="2024-06-16T19:53:02.506" v="290" actId="13926"/>
          <ac:spMkLst>
            <pc:docMk/>
            <pc:sldMk cId="2134956999" sldId="315"/>
            <ac:spMk id="10" creationId="{64A3BB6D-B31D-A9C8-370C-DDD2B615EBD9}"/>
          </ac:spMkLst>
        </pc:spChg>
        <pc:spChg chg="mod">
          <ac:chgData name="Brian Crossan" userId="9b0e8e66-c21a-4788-9da4-2dd3030abb2e" providerId="ADAL" clId="{2C6F5BE0-4E6B-48FC-87F8-C1F968F26CBC}" dt="2024-06-16T19:53:44.439" v="294" actId="13926"/>
          <ac:spMkLst>
            <pc:docMk/>
            <pc:sldMk cId="2134956999" sldId="315"/>
            <ac:spMk id="12" creationId="{B88C959A-3CC0-E205-19E7-DB23A2B8C38D}"/>
          </ac:spMkLst>
        </pc:spChg>
        <pc:spChg chg="mod">
          <ac:chgData name="Brian Crossan" userId="9b0e8e66-c21a-4788-9da4-2dd3030abb2e" providerId="ADAL" clId="{2C6F5BE0-4E6B-48FC-87F8-C1F968F26CBC}" dt="2024-06-16T19:53:23.086" v="292" actId="207"/>
          <ac:spMkLst>
            <pc:docMk/>
            <pc:sldMk cId="2134956999" sldId="315"/>
            <ac:spMk id="14" creationId="{D7AAF86E-2E3C-34FE-5061-78738E775B00}"/>
          </ac:spMkLst>
        </pc:spChg>
        <pc:picChg chg="mod">
          <ac:chgData name="Brian Crossan" userId="9b0e8e66-c21a-4788-9da4-2dd3030abb2e" providerId="ADAL" clId="{2C6F5BE0-4E6B-48FC-87F8-C1F968F26CBC}" dt="2024-06-16T19:53:45.454" v="295" actId="1076"/>
          <ac:picMkLst>
            <pc:docMk/>
            <pc:sldMk cId="2134956999" sldId="315"/>
            <ac:picMk id="7" creationId="{8EFAE53D-38F3-7CC4-71C6-25089714A061}"/>
          </ac:picMkLst>
        </pc:picChg>
      </pc:sldChg>
      <pc:sldChg chg="modSp mod ord">
        <pc:chgData name="Brian Crossan" userId="9b0e8e66-c21a-4788-9da4-2dd3030abb2e" providerId="ADAL" clId="{2C6F5BE0-4E6B-48FC-87F8-C1F968F26CBC}" dt="2024-06-16T23:20:41.476" v="299"/>
        <pc:sldMkLst>
          <pc:docMk/>
          <pc:sldMk cId="677845585" sldId="316"/>
        </pc:sldMkLst>
        <pc:picChg chg="mod">
          <ac:chgData name="Brian Crossan" userId="9b0e8e66-c21a-4788-9da4-2dd3030abb2e" providerId="ADAL" clId="{2C6F5BE0-4E6B-48FC-87F8-C1F968F26CBC}" dt="2024-06-16T19:55:24.944" v="296" actId="14100"/>
          <ac:picMkLst>
            <pc:docMk/>
            <pc:sldMk cId="677845585" sldId="316"/>
            <ac:picMk id="5" creationId="{944D3CF2-74BA-1650-197B-5ACAD21CFEC4}"/>
          </ac:picMkLst>
        </pc:picChg>
      </pc:sldChg>
      <pc:sldChg chg="modSp mod modClrScheme chgLayout">
        <pc:chgData name="Brian Crossan" userId="9b0e8e66-c21a-4788-9da4-2dd3030abb2e" providerId="ADAL" clId="{2C6F5BE0-4E6B-48FC-87F8-C1F968F26CBC}" dt="2024-06-16T19:24:01.331" v="17" actId="26606"/>
        <pc:sldMkLst>
          <pc:docMk/>
          <pc:sldMk cId="1759563808" sldId="317"/>
        </pc:sldMkLst>
        <pc:spChg chg="mod ord">
          <ac:chgData name="Brian Crossan" userId="9b0e8e66-c21a-4788-9da4-2dd3030abb2e" providerId="ADAL" clId="{2C6F5BE0-4E6B-48FC-87F8-C1F968F26CBC}" dt="2024-06-16T19:24:01.331" v="17" actId="26606"/>
          <ac:spMkLst>
            <pc:docMk/>
            <pc:sldMk cId="1759563808" sldId="317"/>
            <ac:spMk id="2" creationId="{04D7786E-6BB9-03F2-6423-339671E69DB1}"/>
          </ac:spMkLst>
        </pc:spChg>
        <pc:spChg chg="mod">
          <ac:chgData name="Brian Crossan" userId="9b0e8e66-c21a-4788-9da4-2dd3030abb2e" providerId="ADAL" clId="{2C6F5BE0-4E6B-48FC-87F8-C1F968F26CBC}" dt="2024-06-16T19:24:01.331" v="17" actId="26606"/>
          <ac:spMkLst>
            <pc:docMk/>
            <pc:sldMk cId="1759563808" sldId="317"/>
            <ac:spMk id="3" creationId="{AE01012F-2037-86E5-2316-0EFEB1CF0ACE}"/>
          </ac:spMkLst>
        </pc:spChg>
      </pc:sldChg>
      <pc:sldChg chg="addSp delSp modSp new mod">
        <pc:chgData name="Brian Crossan" userId="9b0e8e66-c21a-4788-9da4-2dd3030abb2e" providerId="ADAL" clId="{2C6F5BE0-4E6B-48FC-87F8-C1F968F26CBC}" dt="2024-06-16T19:45:24.046" v="242" actId="14100"/>
        <pc:sldMkLst>
          <pc:docMk/>
          <pc:sldMk cId="3719290197" sldId="320"/>
        </pc:sldMkLst>
        <pc:spChg chg="del">
          <ac:chgData name="Brian Crossan" userId="9b0e8e66-c21a-4788-9da4-2dd3030abb2e" providerId="ADAL" clId="{2C6F5BE0-4E6B-48FC-87F8-C1F968F26CBC}" dt="2024-06-16T19:27:18.032" v="25" actId="22"/>
          <ac:spMkLst>
            <pc:docMk/>
            <pc:sldMk cId="3719290197" sldId="320"/>
            <ac:spMk id="2" creationId="{E1FFC6B8-8BC9-A575-4084-B55E1CC9CAFF}"/>
          </ac:spMkLst>
        </pc:spChg>
        <pc:spChg chg="del mod">
          <ac:chgData name="Brian Crossan" userId="9b0e8e66-c21a-4788-9da4-2dd3030abb2e" providerId="ADAL" clId="{2C6F5BE0-4E6B-48FC-87F8-C1F968F26CBC}" dt="2024-06-16T19:27:34.950" v="32" actId="478"/>
          <ac:spMkLst>
            <pc:docMk/>
            <pc:sldMk cId="3719290197" sldId="320"/>
            <ac:spMk id="3" creationId="{532F0EE8-C8D0-EC1A-6D71-1EAF32CD9622}"/>
          </ac:spMkLst>
        </pc:spChg>
        <pc:spChg chg="del mod">
          <ac:chgData name="Brian Crossan" userId="9b0e8e66-c21a-4788-9da4-2dd3030abb2e" providerId="ADAL" clId="{2C6F5BE0-4E6B-48FC-87F8-C1F968F26CBC}" dt="2024-06-16T19:27:29.835" v="29" actId="478"/>
          <ac:spMkLst>
            <pc:docMk/>
            <pc:sldMk cId="3719290197" sldId="320"/>
            <ac:spMk id="4" creationId="{D7543D64-243E-5654-25DE-28772C53F17E}"/>
          </ac:spMkLst>
        </pc:spChg>
        <pc:spChg chg="add mod">
          <ac:chgData name="Brian Crossan" userId="9b0e8e66-c21a-4788-9da4-2dd3030abb2e" providerId="ADAL" clId="{2C6F5BE0-4E6B-48FC-87F8-C1F968F26CBC}" dt="2024-06-16T19:33:16.303" v="94" actId="113"/>
          <ac:spMkLst>
            <pc:docMk/>
            <pc:sldMk cId="3719290197" sldId="320"/>
            <ac:spMk id="8" creationId="{B950A169-A0A2-CBF0-935E-F368EE0BC28A}"/>
          </ac:spMkLst>
        </pc:spChg>
        <pc:spChg chg="add mod">
          <ac:chgData name="Brian Crossan" userId="9b0e8e66-c21a-4788-9da4-2dd3030abb2e" providerId="ADAL" clId="{2C6F5BE0-4E6B-48FC-87F8-C1F968F26CBC}" dt="2024-06-16T19:45:24.046" v="242" actId="14100"/>
          <ac:spMkLst>
            <pc:docMk/>
            <pc:sldMk cId="3719290197" sldId="320"/>
            <ac:spMk id="10" creationId="{23DEEEC9-9142-4298-E0DC-0E50713D95FA}"/>
          </ac:spMkLst>
        </pc:spChg>
        <pc:picChg chg="add mod ord">
          <ac:chgData name="Brian Crossan" userId="9b0e8e66-c21a-4788-9da4-2dd3030abb2e" providerId="ADAL" clId="{2C6F5BE0-4E6B-48FC-87F8-C1F968F26CBC}" dt="2024-06-16T19:31:49.336" v="49" actId="14100"/>
          <ac:picMkLst>
            <pc:docMk/>
            <pc:sldMk cId="3719290197" sldId="320"/>
            <ac:picMk id="6" creationId="{11DBA148-9AD8-BFE1-73D4-2F7058BF78C8}"/>
          </ac:picMkLst>
        </pc:picChg>
      </pc:sldChg>
      <pc:sldChg chg="delSp modSp new mod">
        <pc:chgData name="Brian Crossan" userId="9b0e8e66-c21a-4788-9da4-2dd3030abb2e" providerId="ADAL" clId="{2C6F5BE0-4E6B-48FC-87F8-C1F968F26CBC}" dt="2024-06-16T19:51:05.882" v="283" actId="20577"/>
        <pc:sldMkLst>
          <pc:docMk/>
          <pc:sldMk cId="1574785509" sldId="321"/>
        </pc:sldMkLst>
        <pc:spChg chg="del mod">
          <ac:chgData name="Brian Crossan" userId="9b0e8e66-c21a-4788-9da4-2dd3030abb2e" providerId="ADAL" clId="{2C6F5BE0-4E6B-48FC-87F8-C1F968F26CBC}" dt="2024-06-16T19:46:17.778" v="246" actId="478"/>
          <ac:spMkLst>
            <pc:docMk/>
            <pc:sldMk cId="1574785509" sldId="321"/>
            <ac:spMk id="2" creationId="{8A9958D3-EFBC-966E-D2DE-E9B7D0F73539}"/>
          </ac:spMkLst>
        </pc:spChg>
        <pc:spChg chg="del mod">
          <ac:chgData name="Brian Crossan" userId="9b0e8e66-c21a-4788-9da4-2dd3030abb2e" providerId="ADAL" clId="{2C6F5BE0-4E6B-48FC-87F8-C1F968F26CBC}" dt="2024-06-16T19:46:22.504" v="248" actId="478"/>
          <ac:spMkLst>
            <pc:docMk/>
            <pc:sldMk cId="1574785509" sldId="321"/>
            <ac:spMk id="3" creationId="{3A7771D4-3ECA-9022-A7C6-87C277CC57BD}"/>
          </ac:spMkLst>
        </pc:spChg>
        <pc:spChg chg="mod">
          <ac:chgData name="Brian Crossan" userId="9b0e8e66-c21a-4788-9da4-2dd3030abb2e" providerId="ADAL" clId="{2C6F5BE0-4E6B-48FC-87F8-C1F968F26CBC}" dt="2024-06-16T19:51:05.882" v="283" actId="20577"/>
          <ac:spMkLst>
            <pc:docMk/>
            <pc:sldMk cId="1574785509" sldId="321"/>
            <ac:spMk id="4" creationId="{1E109ABE-EE0B-0510-ED77-037B82614E4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'[DATA SET 89 TO 126.xlsx]Sheet2'!$B$1</c:f>
              <c:strCache>
                <c:ptCount val="1"/>
                <c:pt idx="0">
                  <c:v>YES </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 SET 89 TO 126.xlsx]Sheet2'!$A$2:$A$8</c:f>
              <c:strCache>
                <c:ptCount val="7"/>
                <c:pt idx="0">
                  <c:v>Record handwritten notes and later type</c:v>
                </c:pt>
                <c:pt idx="1">
                  <c:v>Start new assessments or reports </c:v>
                </c:pt>
                <c:pt idx="2">
                  <c:v>Record the same information across systems</c:v>
                </c:pt>
                <c:pt idx="3">
                  <c:v>Re-enter service user demographics</c:v>
                </c:pt>
                <c:pt idx="4">
                  <c:v>Use multiple referral systems</c:v>
                </c:pt>
                <c:pt idx="5">
                  <c:v>Using forms that are repetitive</c:v>
                </c:pt>
                <c:pt idx="6">
                  <c:v>Consent from service users on multiple occasions</c:v>
                </c:pt>
              </c:strCache>
            </c:strRef>
          </c:cat>
          <c:val>
            <c:numRef>
              <c:f>'[DATA SET 89 TO 126.xlsx]Sheet2'!$B$2:$B$8</c:f>
              <c:numCache>
                <c:formatCode>General</c:formatCode>
                <c:ptCount val="7"/>
                <c:pt idx="0">
                  <c:v>28</c:v>
                </c:pt>
                <c:pt idx="1">
                  <c:v>25</c:v>
                </c:pt>
                <c:pt idx="2">
                  <c:v>23</c:v>
                </c:pt>
                <c:pt idx="3">
                  <c:v>33</c:v>
                </c:pt>
                <c:pt idx="4">
                  <c:v>33</c:v>
                </c:pt>
                <c:pt idx="5">
                  <c:v>31</c:v>
                </c:pt>
                <c:pt idx="6">
                  <c:v>29</c:v>
                </c:pt>
              </c:numCache>
            </c:numRef>
          </c:val>
          <c:extLst>
            <c:ext xmlns:c16="http://schemas.microsoft.com/office/drawing/2014/chart" uri="{C3380CC4-5D6E-409C-BE32-E72D297353CC}">
              <c16:uniqueId val="{00000000-EBD0-4B00-9093-0CFED0F91E21}"/>
            </c:ext>
          </c:extLst>
        </c:ser>
        <c:ser>
          <c:idx val="1"/>
          <c:order val="1"/>
          <c:tx>
            <c:strRef>
              <c:f>'[DATA SET 89 TO 126.xlsx]Sheet2'!$C$1</c:f>
              <c:strCache>
                <c:ptCount val="1"/>
                <c:pt idx="0">
                  <c:v>NO</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'[DATA SET 89 TO 126.xlsx]Sheet2'!$A$2:$A$8</c:f>
              <c:strCache>
                <c:ptCount val="7"/>
                <c:pt idx="0">
                  <c:v>Record handwritten notes and later type</c:v>
                </c:pt>
                <c:pt idx="1">
                  <c:v>Start new assessments or reports </c:v>
                </c:pt>
                <c:pt idx="2">
                  <c:v>Record the same information across systems</c:v>
                </c:pt>
                <c:pt idx="3">
                  <c:v>Re-enter service user demographics</c:v>
                </c:pt>
                <c:pt idx="4">
                  <c:v>Use multiple referral systems</c:v>
                </c:pt>
                <c:pt idx="5">
                  <c:v>Using forms that are repetitive</c:v>
                </c:pt>
                <c:pt idx="6">
                  <c:v>Consent from service users on multiple occasions</c:v>
                </c:pt>
              </c:strCache>
            </c:strRef>
          </c:cat>
          <c:val>
            <c:numRef>
              <c:f>'[DATA SET 89 TO 126.xlsx]Sheet2'!$C$2:$C$8</c:f>
              <c:numCache>
                <c:formatCode>General</c:formatCode>
                <c:ptCount val="7"/>
                <c:pt idx="0">
                  <c:v>10</c:v>
                </c:pt>
                <c:pt idx="1">
                  <c:v>13</c:v>
                </c:pt>
                <c:pt idx="2">
                  <c:v>15</c:v>
                </c:pt>
                <c:pt idx="3">
                  <c:v>5</c:v>
                </c:pt>
                <c:pt idx="4">
                  <c:v>5</c:v>
                </c:pt>
                <c:pt idx="5">
                  <c:v>7</c:v>
                </c:pt>
                <c:pt idx="6">
                  <c:v>9</c:v>
                </c:pt>
              </c:numCache>
            </c:numRef>
          </c:val>
          <c:extLst>
            <c:ext xmlns:c16="http://schemas.microsoft.com/office/drawing/2014/chart" uri="{C3380CC4-5D6E-409C-BE32-E72D297353CC}">
              <c16:uniqueId val="{00000001-EBD0-4B00-9093-0CFED0F91E21}"/>
            </c:ext>
          </c:extLst>
        </c:ser>
        <c:dLbls>
          <c:showLegendKey val="0"/>
          <c:showVal val="0"/>
          <c:showCatName val="0"/>
          <c:showSerName val="0"/>
          <c:showPercent val="0"/>
          <c:showBubbleSize val="0"/>
        </c:dLbls>
        <c:gapWidth val="150"/>
        <c:overlap val="100"/>
        <c:axId val="1040434095"/>
        <c:axId val="1040432655"/>
      </c:barChart>
      <c:catAx>
        <c:axId val="1040434095"/>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GB"/>
                  <a:t>duplication tasks</a:t>
                </a:r>
              </a:p>
            </c:rich>
          </c:tx>
          <c:layout>
            <c:manualLayout>
              <c:xMode val="edge"/>
              <c:yMode val="edge"/>
              <c:x val="3.0356100408639813E-2"/>
              <c:y val="0.24557735367824782"/>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0432655"/>
        <c:crosses val="autoZero"/>
        <c:auto val="1"/>
        <c:lblAlgn val="ctr"/>
        <c:lblOffset val="100"/>
        <c:noMultiLvlLbl val="0"/>
      </c:catAx>
      <c:valAx>
        <c:axId val="1040432655"/>
        <c:scaling>
          <c:orientation val="minMax"/>
        </c:scaling>
        <c:delete val="0"/>
        <c:axPos val="b"/>
        <c:majorGridlines>
          <c:spPr>
            <a:ln>
              <a:solidFill>
                <a:schemeClr val="tx1">
                  <a:lumMod val="15000"/>
                  <a:lumOff val="85000"/>
                </a:schemeClr>
              </a:solidFill>
            </a:ln>
            <a:effectLst/>
          </c:spPr>
        </c:majorGridlines>
        <c:title>
          <c:tx>
            <c:rich>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GB" dirty="0"/>
                  <a:t>number of social workers (out of 38 asked)</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0434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1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52006-F4BE-41B6-89B1-DC3B78E0FF3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216D142-CADB-4633-BB4E-3A1CB169EC33}">
      <dgm:prSet/>
      <dgm:spPr>
        <a:solidFill>
          <a:srgbClr val="00B050"/>
        </a:solidFill>
      </dgm:spPr>
      <dgm:t>
        <a:bodyPr/>
        <a:lstStyle/>
        <a:p>
          <a:r>
            <a:rPr lang="en-GB" dirty="0"/>
            <a:t>The </a:t>
          </a:r>
          <a:r>
            <a:rPr lang="en-GB" b="1" dirty="0">
              <a:solidFill>
                <a:schemeClr val="tx1"/>
              </a:solidFill>
            </a:rPr>
            <a:t>types of barriers </a:t>
          </a:r>
          <a:r>
            <a:rPr lang="en-GB" dirty="0"/>
            <a:t>within current systems and how they manifest.</a:t>
          </a:r>
          <a:endParaRPr lang="en-US" dirty="0"/>
        </a:p>
      </dgm:t>
    </dgm:pt>
    <dgm:pt modelId="{8A882299-69D0-460E-BEEE-D61F80E31996}" type="parTrans" cxnId="{DCF7DC91-90FC-4C17-B70E-79369BBC8E21}">
      <dgm:prSet/>
      <dgm:spPr/>
      <dgm:t>
        <a:bodyPr/>
        <a:lstStyle/>
        <a:p>
          <a:endParaRPr lang="en-US"/>
        </a:p>
      </dgm:t>
    </dgm:pt>
    <dgm:pt modelId="{DAA9A6CA-47BE-4B85-8213-397CE7A488C6}" type="sibTrans" cxnId="{DCF7DC91-90FC-4C17-B70E-79369BBC8E21}">
      <dgm:prSet/>
      <dgm:spPr/>
      <dgm:t>
        <a:bodyPr/>
        <a:lstStyle/>
        <a:p>
          <a:endParaRPr lang="en-US"/>
        </a:p>
      </dgm:t>
    </dgm:pt>
    <dgm:pt modelId="{D029391F-4EC2-4AF6-844E-9443DB7A3736}">
      <dgm:prSet/>
      <dgm:spPr>
        <a:solidFill>
          <a:schemeClr val="accent3"/>
        </a:solidFill>
      </dgm:spPr>
      <dgm:t>
        <a:bodyPr/>
        <a:lstStyle/>
        <a:p>
          <a:r>
            <a:rPr lang="en-GB" b="1" dirty="0">
              <a:solidFill>
                <a:schemeClr val="tx1"/>
              </a:solidFill>
            </a:rPr>
            <a:t>Social workers’ responses </a:t>
          </a:r>
          <a:r>
            <a:rPr lang="en-GB" dirty="0">
              <a:solidFill>
                <a:schemeClr val="tx1"/>
              </a:solidFill>
            </a:rPr>
            <a:t>to the barriers </a:t>
          </a:r>
          <a:r>
            <a:rPr lang="en-GB" dirty="0"/>
            <a:t>to practice and the threats they pose to relationship-based practice.</a:t>
          </a:r>
          <a:endParaRPr lang="en-US" dirty="0"/>
        </a:p>
      </dgm:t>
    </dgm:pt>
    <dgm:pt modelId="{203536F7-4202-4D8C-9EDC-213EF42D1D06}" type="parTrans" cxnId="{05FB237F-090E-4EB9-8B83-DC910D617750}">
      <dgm:prSet/>
      <dgm:spPr/>
      <dgm:t>
        <a:bodyPr/>
        <a:lstStyle/>
        <a:p>
          <a:endParaRPr lang="en-US"/>
        </a:p>
      </dgm:t>
    </dgm:pt>
    <dgm:pt modelId="{33D91ABB-2247-4BB7-BEAB-12A99AA07E52}" type="sibTrans" cxnId="{05FB237F-090E-4EB9-8B83-DC910D617750}">
      <dgm:prSet/>
      <dgm:spPr/>
      <dgm:t>
        <a:bodyPr/>
        <a:lstStyle/>
        <a:p>
          <a:endParaRPr lang="en-US"/>
        </a:p>
      </dgm:t>
    </dgm:pt>
    <dgm:pt modelId="{BA30B22E-DBE0-4921-884D-337B6A176F94}">
      <dgm:prSet/>
      <dgm:spPr>
        <a:solidFill>
          <a:srgbClr val="00B050"/>
        </a:solidFill>
      </dgm:spPr>
      <dgm:t>
        <a:bodyPr/>
        <a:lstStyle/>
        <a:p>
          <a:r>
            <a:rPr lang="en-GB" dirty="0"/>
            <a:t>What might </a:t>
          </a:r>
          <a:r>
            <a:rPr lang="en-GB" b="1" dirty="0">
              <a:solidFill>
                <a:schemeClr val="tx1"/>
              </a:solidFill>
            </a:rPr>
            <a:t>Encompass offer </a:t>
          </a:r>
          <a:r>
            <a:rPr lang="en-GB" dirty="0"/>
            <a:t>or change for social workers and service users?</a:t>
          </a:r>
          <a:endParaRPr lang="en-US" dirty="0"/>
        </a:p>
      </dgm:t>
    </dgm:pt>
    <dgm:pt modelId="{24DFC09E-99A1-4AC9-938D-3EBC66B8469C}" type="parTrans" cxnId="{4802DA02-1B39-4543-82F9-015583B96084}">
      <dgm:prSet/>
      <dgm:spPr/>
      <dgm:t>
        <a:bodyPr/>
        <a:lstStyle/>
        <a:p>
          <a:endParaRPr lang="en-US"/>
        </a:p>
      </dgm:t>
    </dgm:pt>
    <dgm:pt modelId="{98804249-3862-4EB5-894C-EA46F0A24400}" type="sibTrans" cxnId="{4802DA02-1B39-4543-82F9-015583B96084}">
      <dgm:prSet/>
      <dgm:spPr/>
      <dgm:t>
        <a:bodyPr/>
        <a:lstStyle/>
        <a:p>
          <a:endParaRPr lang="en-US"/>
        </a:p>
      </dgm:t>
    </dgm:pt>
    <dgm:pt modelId="{D34F94A9-A348-4153-8D6C-56E16528855E}">
      <dgm:prSet/>
      <dgm:spPr>
        <a:solidFill>
          <a:schemeClr val="accent3"/>
        </a:solidFill>
      </dgm:spPr>
      <dgm:t>
        <a:bodyPr/>
        <a:lstStyle/>
        <a:p>
          <a:r>
            <a:rPr lang="en-GB" dirty="0"/>
            <a:t>The role of the </a:t>
          </a:r>
          <a:r>
            <a:rPr lang="en-GB" b="1" dirty="0">
              <a:solidFill>
                <a:schemeClr val="tx1"/>
              </a:solidFill>
            </a:rPr>
            <a:t>social worker in the design </a:t>
          </a:r>
          <a:r>
            <a:rPr lang="en-GB" dirty="0"/>
            <a:t>and implementation of future systems</a:t>
          </a:r>
          <a:endParaRPr lang="en-US" dirty="0"/>
        </a:p>
      </dgm:t>
    </dgm:pt>
    <dgm:pt modelId="{743F3863-9987-4D41-85CC-C3885FE9B4A2}" type="parTrans" cxnId="{E5FE2C77-7B76-4465-BDB1-3B8F1B502744}">
      <dgm:prSet/>
      <dgm:spPr/>
      <dgm:t>
        <a:bodyPr/>
        <a:lstStyle/>
        <a:p>
          <a:endParaRPr lang="en-US"/>
        </a:p>
      </dgm:t>
    </dgm:pt>
    <dgm:pt modelId="{0AE8A5D4-4792-4433-8C5A-576E04852D4D}" type="sibTrans" cxnId="{E5FE2C77-7B76-4465-BDB1-3B8F1B502744}">
      <dgm:prSet/>
      <dgm:spPr/>
      <dgm:t>
        <a:bodyPr/>
        <a:lstStyle/>
        <a:p>
          <a:endParaRPr lang="en-US"/>
        </a:p>
      </dgm:t>
    </dgm:pt>
    <dgm:pt modelId="{8273211E-E4FD-4321-97CA-E0D2E64FFE28}" type="pres">
      <dgm:prSet presAssocID="{C0152006-F4BE-41B6-89B1-DC3B78E0FF3A}" presName="outerComposite" presStyleCnt="0">
        <dgm:presLayoutVars>
          <dgm:chMax val="5"/>
          <dgm:dir/>
          <dgm:resizeHandles val="exact"/>
        </dgm:presLayoutVars>
      </dgm:prSet>
      <dgm:spPr/>
    </dgm:pt>
    <dgm:pt modelId="{5C191B0B-0CB9-4020-A5DB-9322A8D8A4C2}" type="pres">
      <dgm:prSet presAssocID="{C0152006-F4BE-41B6-89B1-DC3B78E0FF3A}" presName="dummyMaxCanvas" presStyleCnt="0">
        <dgm:presLayoutVars/>
      </dgm:prSet>
      <dgm:spPr/>
    </dgm:pt>
    <dgm:pt modelId="{E0A2B2F6-6054-4ED0-A5DA-55573C6B4E10}" type="pres">
      <dgm:prSet presAssocID="{C0152006-F4BE-41B6-89B1-DC3B78E0FF3A}" presName="FourNodes_1" presStyleLbl="node1" presStyleIdx="0" presStyleCnt="4" custLinFactNeighborX="-156" custLinFactNeighborY="3319">
        <dgm:presLayoutVars>
          <dgm:bulletEnabled val="1"/>
        </dgm:presLayoutVars>
      </dgm:prSet>
      <dgm:spPr/>
    </dgm:pt>
    <dgm:pt modelId="{5A42C2DA-8C92-457A-9CB7-E129A18B153A}" type="pres">
      <dgm:prSet presAssocID="{C0152006-F4BE-41B6-89B1-DC3B78E0FF3A}" presName="FourNodes_2" presStyleLbl="node1" presStyleIdx="1" presStyleCnt="4">
        <dgm:presLayoutVars>
          <dgm:bulletEnabled val="1"/>
        </dgm:presLayoutVars>
      </dgm:prSet>
      <dgm:spPr/>
    </dgm:pt>
    <dgm:pt modelId="{2A6B8A4C-E444-4CBB-A674-F2321E58853B}" type="pres">
      <dgm:prSet presAssocID="{C0152006-F4BE-41B6-89B1-DC3B78E0FF3A}" presName="FourNodes_3" presStyleLbl="node1" presStyleIdx="2" presStyleCnt="4">
        <dgm:presLayoutVars>
          <dgm:bulletEnabled val="1"/>
        </dgm:presLayoutVars>
      </dgm:prSet>
      <dgm:spPr/>
    </dgm:pt>
    <dgm:pt modelId="{B378405E-4E49-48F4-A1CF-98854BE467C0}" type="pres">
      <dgm:prSet presAssocID="{C0152006-F4BE-41B6-89B1-DC3B78E0FF3A}" presName="FourNodes_4" presStyleLbl="node1" presStyleIdx="3" presStyleCnt="4">
        <dgm:presLayoutVars>
          <dgm:bulletEnabled val="1"/>
        </dgm:presLayoutVars>
      </dgm:prSet>
      <dgm:spPr/>
    </dgm:pt>
    <dgm:pt modelId="{BA2A6B75-C17D-4594-B936-C225F7377837}" type="pres">
      <dgm:prSet presAssocID="{C0152006-F4BE-41B6-89B1-DC3B78E0FF3A}" presName="FourConn_1-2" presStyleLbl="fgAccFollowNode1" presStyleIdx="0" presStyleCnt="3">
        <dgm:presLayoutVars>
          <dgm:bulletEnabled val="1"/>
        </dgm:presLayoutVars>
      </dgm:prSet>
      <dgm:spPr/>
    </dgm:pt>
    <dgm:pt modelId="{803D6D3C-D5F9-48B8-A8CC-231A12B289CE}" type="pres">
      <dgm:prSet presAssocID="{C0152006-F4BE-41B6-89B1-DC3B78E0FF3A}" presName="FourConn_2-3" presStyleLbl="fgAccFollowNode1" presStyleIdx="1" presStyleCnt="3">
        <dgm:presLayoutVars>
          <dgm:bulletEnabled val="1"/>
        </dgm:presLayoutVars>
      </dgm:prSet>
      <dgm:spPr/>
    </dgm:pt>
    <dgm:pt modelId="{5EF7FAB4-6FA8-40BB-AEB6-D3381C4A421A}" type="pres">
      <dgm:prSet presAssocID="{C0152006-F4BE-41B6-89B1-DC3B78E0FF3A}" presName="FourConn_3-4" presStyleLbl="fgAccFollowNode1" presStyleIdx="2" presStyleCnt="3">
        <dgm:presLayoutVars>
          <dgm:bulletEnabled val="1"/>
        </dgm:presLayoutVars>
      </dgm:prSet>
      <dgm:spPr/>
    </dgm:pt>
    <dgm:pt modelId="{6158EB70-827F-40B6-81A2-4FC1B1ABC292}" type="pres">
      <dgm:prSet presAssocID="{C0152006-F4BE-41B6-89B1-DC3B78E0FF3A}" presName="FourNodes_1_text" presStyleLbl="node1" presStyleIdx="3" presStyleCnt="4">
        <dgm:presLayoutVars>
          <dgm:bulletEnabled val="1"/>
        </dgm:presLayoutVars>
      </dgm:prSet>
      <dgm:spPr/>
    </dgm:pt>
    <dgm:pt modelId="{D49F6BC5-B476-4847-9925-F58C2D4F4CB0}" type="pres">
      <dgm:prSet presAssocID="{C0152006-F4BE-41B6-89B1-DC3B78E0FF3A}" presName="FourNodes_2_text" presStyleLbl="node1" presStyleIdx="3" presStyleCnt="4">
        <dgm:presLayoutVars>
          <dgm:bulletEnabled val="1"/>
        </dgm:presLayoutVars>
      </dgm:prSet>
      <dgm:spPr/>
    </dgm:pt>
    <dgm:pt modelId="{3BFAA2E3-B6EF-4181-A268-47E0789CBCA1}" type="pres">
      <dgm:prSet presAssocID="{C0152006-F4BE-41B6-89B1-DC3B78E0FF3A}" presName="FourNodes_3_text" presStyleLbl="node1" presStyleIdx="3" presStyleCnt="4">
        <dgm:presLayoutVars>
          <dgm:bulletEnabled val="1"/>
        </dgm:presLayoutVars>
      </dgm:prSet>
      <dgm:spPr/>
    </dgm:pt>
    <dgm:pt modelId="{0A4CD707-9106-4F0D-AC26-3BA4FD4800B3}" type="pres">
      <dgm:prSet presAssocID="{C0152006-F4BE-41B6-89B1-DC3B78E0FF3A}" presName="FourNodes_4_text" presStyleLbl="node1" presStyleIdx="3" presStyleCnt="4">
        <dgm:presLayoutVars>
          <dgm:bulletEnabled val="1"/>
        </dgm:presLayoutVars>
      </dgm:prSet>
      <dgm:spPr/>
    </dgm:pt>
  </dgm:ptLst>
  <dgm:cxnLst>
    <dgm:cxn modelId="{A5003600-15E0-45B0-AE94-319ACF1BC1AF}" type="presOf" srcId="{DAA9A6CA-47BE-4B85-8213-397CE7A488C6}" destId="{BA2A6B75-C17D-4594-B936-C225F7377837}" srcOrd="0" destOrd="0" presId="urn:microsoft.com/office/officeart/2005/8/layout/vProcess5"/>
    <dgm:cxn modelId="{4802DA02-1B39-4543-82F9-015583B96084}" srcId="{C0152006-F4BE-41B6-89B1-DC3B78E0FF3A}" destId="{BA30B22E-DBE0-4921-884D-337B6A176F94}" srcOrd="2" destOrd="0" parTransId="{24DFC09E-99A1-4AC9-938D-3EBC66B8469C}" sibTransId="{98804249-3862-4EB5-894C-EA46F0A24400}"/>
    <dgm:cxn modelId="{CA47370C-335A-4D9F-98E5-1FDCBAC92FB8}" type="presOf" srcId="{BA30B22E-DBE0-4921-884D-337B6A176F94}" destId="{3BFAA2E3-B6EF-4181-A268-47E0789CBCA1}" srcOrd="1" destOrd="0" presId="urn:microsoft.com/office/officeart/2005/8/layout/vProcess5"/>
    <dgm:cxn modelId="{13DCE21C-B77B-423F-A609-D8E312E25CB5}" type="presOf" srcId="{D029391F-4EC2-4AF6-844E-9443DB7A3736}" destId="{5A42C2DA-8C92-457A-9CB7-E129A18B153A}" srcOrd="0" destOrd="0" presId="urn:microsoft.com/office/officeart/2005/8/layout/vProcess5"/>
    <dgm:cxn modelId="{B57E8760-3938-4DAC-88CA-30300CEB0DB9}" type="presOf" srcId="{D34F94A9-A348-4153-8D6C-56E16528855E}" destId="{0A4CD707-9106-4F0D-AC26-3BA4FD4800B3}" srcOrd="1" destOrd="0" presId="urn:microsoft.com/office/officeart/2005/8/layout/vProcess5"/>
    <dgm:cxn modelId="{ED454845-D32E-4C15-AC58-2CEBB35E3DD3}" type="presOf" srcId="{C0152006-F4BE-41B6-89B1-DC3B78E0FF3A}" destId="{8273211E-E4FD-4321-97CA-E0D2E64FFE28}" srcOrd="0" destOrd="0" presId="urn:microsoft.com/office/officeart/2005/8/layout/vProcess5"/>
    <dgm:cxn modelId="{E5FE2C77-7B76-4465-BDB1-3B8F1B502744}" srcId="{C0152006-F4BE-41B6-89B1-DC3B78E0FF3A}" destId="{D34F94A9-A348-4153-8D6C-56E16528855E}" srcOrd="3" destOrd="0" parTransId="{743F3863-9987-4D41-85CC-C3885FE9B4A2}" sibTransId="{0AE8A5D4-4792-4433-8C5A-576E04852D4D}"/>
    <dgm:cxn modelId="{09E8355A-2D24-455E-B459-CA02EB260566}" type="presOf" srcId="{33D91ABB-2247-4BB7-BEAB-12A99AA07E52}" destId="{803D6D3C-D5F9-48B8-A8CC-231A12B289CE}" srcOrd="0" destOrd="0" presId="urn:microsoft.com/office/officeart/2005/8/layout/vProcess5"/>
    <dgm:cxn modelId="{05FB237F-090E-4EB9-8B83-DC910D617750}" srcId="{C0152006-F4BE-41B6-89B1-DC3B78E0FF3A}" destId="{D029391F-4EC2-4AF6-844E-9443DB7A3736}" srcOrd="1" destOrd="0" parTransId="{203536F7-4202-4D8C-9EDC-213EF42D1D06}" sibTransId="{33D91ABB-2247-4BB7-BEAB-12A99AA07E52}"/>
    <dgm:cxn modelId="{51018581-B1BA-419A-9CD5-723CD0DDE8C3}" type="presOf" srcId="{BA30B22E-DBE0-4921-884D-337B6A176F94}" destId="{2A6B8A4C-E444-4CBB-A674-F2321E58853B}" srcOrd="0" destOrd="0" presId="urn:microsoft.com/office/officeart/2005/8/layout/vProcess5"/>
    <dgm:cxn modelId="{DCF7DC91-90FC-4C17-B70E-79369BBC8E21}" srcId="{C0152006-F4BE-41B6-89B1-DC3B78E0FF3A}" destId="{B216D142-CADB-4633-BB4E-3A1CB169EC33}" srcOrd="0" destOrd="0" parTransId="{8A882299-69D0-460E-BEEE-D61F80E31996}" sibTransId="{DAA9A6CA-47BE-4B85-8213-397CE7A488C6}"/>
    <dgm:cxn modelId="{00CE4A9C-BF7F-4822-A04E-1DF7AD12B5C3}" type="presOf" srcId="{B216D142-CADB-4633-BB4E-3A1CB169EC33}" destId="{E0A2B2F6-6054-4ED0-A5DA-55573C6B4E10}" srcOrd="0" destOrd="0" presId="urn:microsoft.com/office/officeart/2005/8/layout/vProcess5"/>
    <dgm:cxn modelId="{5DFBC8A3-4E3F-43C2-91DD-B90AF61DDC08}" type="presOf" srcId="{B216D142-CADB-4633-BB4E-3A1CB169EC33}" destId="{6158EB70-827F-40B6-81A2-4FC1B1ABC292}" srcOrd="1" destOrd="0" presId="urn:microsoft.com/office/officeart/2005/8/layout/vProcess5"/>
    <dgm:cxn modelId="{70446CC6-2328-40F1-B7C0-84994E409285}" type="presOf" srcId="{98804249-3862-4EB5-894C-EA46F0A24400}" destId="{5EF7FAB4-6FA8-40BB-AEB6-D3381C4A421A}" srcOrd="0" destOrd="0" presId="urn:microsoft.com/office/officeart/2005/8/layout/vProcess5"/>
    <dgm:cxn modelId="{A766B7F1-157F-4F06-A33A-528CEBEACE94}" type="presOf" srcId="{D34F94A9-A348-4153-8D6C-56E16528855E}" destId="{B378405E-4E49-48F4-A1CF-98854BE467C0}" srcOrd="0" destOrd="0" presId="urn:microsoft.com/office/officeart/2005/8/layout/vProcess5"/>
    <dgm:cxn modelId="{153552F8-F580-404F-8CE3-B742923E6397}" type="presOf" srcId="{D029391F-4EC2-4AF6-844E-9443DB7A3736}" destId="{D49F6BC5-B476-4847-9925-F58C2D4F4CB0}" srcOrd="1" destOrd="0" presId="urn:microsoft.com/office/officeart/2005/8/layout/vProcess5"/>
    <dgm:cxn modelId="{B27578CE-EEFF-42C1-BAD3-8D1BE8AC04B2}" type="presParOf" srcId="{8273211E-E4FD-4321-97CA-E0D2E64FFE28}" destId="{5C191B0B-0CB9-4020-A5DB-9322A8D8A4C2}" srcOrd="0" destOrd="0" presId="urn:microsoft.com/office/officeart/2005/8/layout/vProcess5"/>
    <dgm:cxn modelId="{0A36C5B2-81E1-457A-8164-FEED46DE2619}" type="presParOf" srcId="{8273211E-E4FD-4321-97CA-E0D2E64FFE28}" destId="{E0A2B2F6-6054-4ED0-A5DA-55573C6B4E10}" srcOrd="1" destOrd="0" presId="urn:microsoft.com/office/officeart/2005/8/layout/vProcess5"/>
    <dgm:cxn modelId="{2F2002E4-DF3D-4DF8-ABEA-D433618E3725}" type="presParOf" srcId="{8273211E-E4FD-4321-97CA-E0D2E64FFE28}" destId="{5A42C2DA-8C92-457A-9CB7-E129A18B153A}" srcOrd="2" destOrd="0" presId="urn:microsoft.com/office/officeart/2005/8/layout/vProcess5"/>
    <dgm:cxn modelId="{6B6F4A56-910E-4384-B956-636F9695F1E5}" type="presParOf" srcId="{8273211E-E4FD-4321-97CA-E0D2E64FFE28}" destId="{2A6B8A4C-E444-4CBB-A674-F2321E58853B}" srcOrd="3" destOrd="0" presId="urn:microsoft.com/office/officeart/2005/8/layout/vProcess5"/>
    <dgm:cxn modelId="{B917C306-6428-4FD9-9637-7A3B374D4C3E}" type="presParOf" srcId="{8273211E-E4FD-4321-97CA-E0D2E64FFE28}" destId="{B378405E-4E49-48F4-A1CF-98854BE467C0}" srcOrd="4" destOrd="0" presId="urn:microsoft.com/office/officeart/2005/8/layout/vProcess5"/>
    <dgm:cxn modelId="{24167D12-2748-4AA4-8FCC-5EF10893F677}" type="presParOf" srcId="{8273211E-E4FD-4321-97CA-E0D2E64FFE28}" destId="{BA2A6B75-C17D-4594-B936-C225F7377837}" srcOrd="5" destOrd="0" presId="urn:microsoft.com/office/officeart/2005/8/layout/vProcess5"/>
    <dgm:cxn modelId="{2D013C33-B96E-49A2-915B-C2BD47465640}" type="presParOf" srcId="{8273211E-E4FD-4321-97CA-E0D2E64FFE28}" destId="{803D6D3C-D5F9-48B8-A8CC-231A12B289CE}" srcOrd="6" destOrd="0" presId="urn:microsoft.com/office/officeart/2005/8/layout/vProcess5"/>
    <dgm:cxn modelId="{0A145DE1-AF62-4F29-96A6-0BECDE676544}" type="presParOf" srcId="{8273211E-E4FD-4321-97CA-E0D2E64FFE28}" destId="{5EF7FAB4-6FA8-40BB-AEB6-D3381C4A421A}" srcOrd="7" destOrd="0" presId="urn:microsoft.com/office/officeart/2005/8/layout/vProcess5"/>
    <dgm:cxn modelId="{61744420-47D3-43D4-A2BE-D1C47375C379}" type="presParOf" srcId="{8273211E-E4FD-4321-97CA-E0D2E64FFE28}" destId="{6158EB70-827F-40B6-81A2-4FC1B1ABC292}" srcOrd="8" destOrd="0" presId="urn:microsoft.com/office/officeart/2005/8/layout/vProcess5"/>
    <dgm:cxn modelId="{6B377251-6B9C-4E18-A2A5-279520E8AD52}" type="presParOf" srcId="{8273211E-E4FD-4321-97CA-E0D2E64FFE28}" destId="{D49F6BC5-B476-4847-9925-F58C2D4F4CB0}" srcOrd="9" destOrd="0" presId="urn:microsoft.com/office/officeart/2005/8/layout/vProcess5"/>
    <dgm:cxn modelId="{65E16B19-87A9-4E94-8E40-806F94975C53}" type="presParOf" srcId="{8273211E-E4FD-4321-97CA-E0D2E64FFE28}" destId="{3BFAA2E3-B6EF-4181-A268-47E0789CBCA1}" srcOrd="10" destOrd="0" presId="urn:microsoft.com/office/officeart/2005/8/layout/vProcess5"/>
    <dgm:cxn modelId="{7B342F4D-E69A-4B4F-8EA6-E4C0D24769C1}" type="presParOf" srcId="{8273211E-E4FD-4321-97CA-E0D2E64FFE28}" destId="{0A4CD707-9106-4F0D-AC26-3BA4FD4800B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24DB31-8FD0-410D-BBA8-578B16EF33BD}"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ECD111F9-6634-4792-8D05-6CD3A9B35A92}">
      <dgm:prSet/>
      <dgm:spPr/>
      <dgm:t>
        <a:bodyPr/>
        <a:lstStyle/>
        <a:p>
          <a:pPr>
            <a:lnSpc>
              <a:spcPct val="100000"/>
            </a:lnSpc>
          </a:pPr>
          <a:r>
            <a:rPr lang="en-US"/>
            <a:t>Curb all bureaucracy </a:t>
          </a:r>
          <a:endParaRPr lang="en-US" dirty="0"/>
        </a:p>
      </dgm:t>
    </dgm:pt>
    <dgm:pt modelId="{A0676219-2B33-4EFB-9A66-31FBF5556F86}" type="parTrans" cxnId="{257EA3DE-6152-4D57-AB8A-88F77E7AEBC1}">
      <dgm:prSet/>
      <dgm:spPr/>
      <dgm:t>
        <a:bodyPr/>
        <a:lstStyle/>
        <a:p>
          <a:endParaRPr lang="en-US"/>
        </a:p>
      </dgm:t>
    </dgm:pt>
    <dgm:pt modelId="{53D58BA8-E791-4F21-A225-70964EB3A6BD}" type="sibTrans" cxnId="{257EA3DE-6152-4D57-AB8A-88F77E7AEBC1}">
      <dgm:prSet/>
      <dgm:spPr/>
      <dgm:t>
        <a:bodyPr/>
        <a:lstStyle/>
        <a:p>
          <a:endParaRPr lang="en-US"/>
        </a:p>
      </dgm:t>
    </dgm:pt>
    <dgm:pt modelId="{9F7E2B7E-0280-48BD-8AE9-5FD023269899}">
      <dgm:prSet/>
      <dgm:spPr/>
      <dgm:t>
        <a:bodyPr/>
        <a:lstStyle/>
        <a:p>
          <a:pPr>
            <a:lnSpc>
              <a:spcPct val="100000"/>
            </a:lnSpc>
          </a:pPr>
          <a:r>
            <a:rPr lang="en-US"/>
            <a:t>Remove administrative duties</a:t>
          </a:r>
          <a:endParaRPr lang="en-US" dirty="0"/>
        </a:p>
      </dgm:t>
    </dgm:pt>
    <dgm:pt modelId="{AC705C54-2715-4D08-8419-A7FCE11A1E06}" type="parTrans" cxnId="{3733B1CC-5863-485C-B866-405385A048E8}">
      <dgm:prSet/>
      <dgm:spPr/>
      <dgm:t>
        <a:bodyPr/>
        <a:lstStyle/>
        <a:p>
          <a:endParaRPr lang="en-US"/>
        </a:p>
      </dgm:t>
    </dgm:pt>
    <dgm:pt modelId="{4E2D0D6E-6A1B-4CDA-9EF8-C83CCC0334AD}" type="sibTrans" cxnId="{3733B1CC-5863-485C-B866-405385A048E8}">
      <dgm:prSet/>
      <dgm:spPr/>
      <dgm:t>
        <a:bodyPr/>
        <a:lstStyle/>
        <a:p>
          <a:endParaRPr lang="en-US"/>
        </a:p>
      </dgm:t>
    </dgm:pt>
    <dgm:pt modelId="{EAEF3AA2-C3A3-4C81-90FD-EB30E249455F}">
      <dgm:prSet/>
      <dgm:spPr/>
      <dgm:t>
        <a:bodyPr/>
        <a:lstStyle/>
        <a:p>
          <a:pPr>
            <a:lnSpc>
              <a:spcPct val="100000"/>
            </a:lnSpc>
          </a:pPr>
          <a:r>
            <a:rPr lang="en-US"/>
            <a:t>Implementation phase “haves and have-nots”</a:t>
          </a:r>
        </a:p>
      </dgm:t>
    </dgm:pt>
    <dgm:pt modelId="{2811B080-65EF-41DB-836C-EB9EC35BD6FD}" type="parTrans" cxnId="{349E7DE8-1AEB-43EE-82C1-37EB03D7A4E4}">
      <dgm:prSet/>
      <dgm:spPr/>
      <dgm:t>
        <a:bodyPr/>
        <a:lstStyle/>
        <a:p>
          <a:endParaRPr lang="en-US"/>
        </a:p>
      </dgm:t>
    </dgm:pt>
    <dgm:pt modelId="{1F516329-8F98-48A8-A5BF-5FCC54FC1FD8}" type="sibTrans" cxnId="{349E7DE8-1AEB-43EE-82C1-37EB03D7A4E4}">
      <dgm:prSet/>
      <dgm:spPr/>
      <dgm:t>
        <a:bodyPr/>
        <a:lstStyle/>
        <a:p>
          <a:endParaRPr lang="en-US"/>
        </a:p>
      </dgm:t>
    </dgm:pt>
    <dgm:pt modelId="{E606E99B-C7E0-48D3-80BB-088EE07F13B3}">
      <dgm:prSet/>
      <dgm:spPr/>
      <dgm:t>
        <a:bodyPr/>
        <a:lstStyle/>
        <a:p>
          <a:pPr>
            <a:lnSpc>
              <a:spcPct val="100000"/>
            </a:lnSpc>
          </a:pPr>
          <a:r>
            <a:rPr lang="en-GB"/>
            <a:t>Systems that self-govern- self reporting governance.</a:t>
          </a:r>
          <a:endParaRPr lang="en-US" dirty="0"/>
        </a:p>
      </dgm:t>
    </dgm:pt>
    <dgm:pt modelId="{C1024CE1-F6E2-440D-A9F5-36CA8ECB5061}" type="parTrans" cxnId="{64322912-5837-46DD-B70D-4393C61FF223}">
      <dgm:prSet/>
      <dgm:spPr/>
      <dgm:t>
        <a:bodyPr/>
        <a:lstStyle/>
        <a:p>
          <a:endParaRPr lang="en-US"/>
        </a:p>
      </dgm:t>
    </dgm:pt>
    <dgm:pt modelId="{F1072866-2E57-4B0D-B9D3-4858813A7343}" type="sibTrans" cxnId="{64322912-5837-46DD-B70D-4393C61FF223}">
      <dgm:prSet/>
      <dgm:spPr/>
      <dgm:t>
        <a:bodyPr/>
        <a:lstStyle/>
        <a:p>
          <a:endParaRPr lang="en-US"/>
        </a:p>
      </dgm:t>
    </dgm:pt>
    <dgm:pt modelId="{97791FE4-1EE7-4221-AC6D-9491441AC1AE}">
      <dgm:prSet/>
      <dgm:spPr/>
      <dgm:t>
        <a:bodyPr/>
        <a:lstStyle/>
        <a:p>
          <a:pPr>
            <a:lnSpc>
              <a:spcPct val="100000"/>
            </a:lnSpc>
          </a:pPr>
          <a:r>
            <a:rPr lang="en-GB"/>
            <a:t>Multi-disciplinary tensions-admin left to SW’s </a:t>
          </a:r>
          <a:endParaRPr lang="en-US" dirty="0"/>
        </a:p>
      </dgm:t>
    </dgm:pt>
    <dgm:pt modelId="{75CE9760-0642-47F6-B5AD-7F2D5D43E050}" type="parTrans" cxnId="{C77D0F9A-2CCB-4EA5-A158-15FDE492E73D}">
      <dgm:prSet/>
      <dgm:spPr/>
      <dgm:t>
        <a:bodyPr/>
        <a:lstStyle/>
        <a:p>
          <a:endParaRPr lang="en-US"/>
        </a:p>
      </dgm:t>
    </dgm:pt>
    <dgm:pt modelId="{D597DB69-62BA-4FC7-89E0-3B574D9E670D}" type="sibTrans" cxnId="{C77D0F9A-2CCB-4EA5-A158-15FDE492E73D}">
      <dgm:prSet/>
      <dgm:spPr/>
      <dgm:t>
        <a:bodyPr/>
        <a:lstStyle/>
        <a:p>
          <a:endParaRPr lang="en-US"/>
        </a:p>
      </dgm:t>
    </dgm:pt>
    <dgm:pt modelId="{C67797E3-F419-43B7-958E-561A3C3D566F}">
      <dgm:prSet/>
      <dgm:spPr/>
      <dgm:t>
        <a:bodyPr/>
        <a:lstStyle/>
        <a:p>
          <a:pPr>
            <a:lnSpc>
              <a:spcPct val="100000"/>
            </a:lnSpc>
          </a:pPr>
          <a:r>
            <a:rPr lang="en-GB"/>
            <a:t>Work in Silos </a:t>
          </a:r>
          <a:endParaRPr lang="en-US"/>
        </a:p>
      </dgm:t>
    </dgm:pt>
    <dgm:pt modelId="{38280573-EFC2-4DB8-A931-098B107F3A68}" type="parTrans" cxnId="{E2954583-B008-4CC6-B8BA-A78FDBD60640}">
      <dgm:prSet/>
      <dgm:spPr/>
      <dgm:t>
        <a:bodyPr/>
        <a:lstStyle/>
        <a:p>
          <a:endParaRPr lang="en-US"/>
        </a:p>
      </dgm:t>
    </dgm:pt>
    <dgm:pt modelId="{FFC938B7-4DCF-4620-A4D5-04F692BB0713}" type="sibTrans" cxnId="{E2954583-B008-4CC6-B8BA-A78FDBD60640}">
      <dgm:prSet/>
      <dgm:spPr/>
      <dgm:t>
        <a:bodyPr/>
        <a:lstStyle/>
        <a:p>
          <a:endParaRPr lang="en-US"/>
        </a:p>
      </dgm:t>
    </dgm:pt>
    <dgm:pt modelId="{04E1354A-8BAB-4635-8FD2-0098219176CB}" type="pres">
      <dgm:prSet presAssocID="{5024DB31-8FD0-410D-BBA8-578B16EF33BD}" presName="root" presStyleCnt="0">
        <dgm:presLayoutVars>
          <dgm:dir/>
          <dgm:resizeHandles val="exact"/>
        </dgm:presLayoutVars>
      </dgm:prSet>
      <dgm:spPr/>
    </dgm:pt>
    <dgm:pt modelId="{F1C02B61-837A-447A-9461-1A18FDD082E0}" type="pres">
      <dgm:prSet presAssocID="{ECD111F9-6634-4792-8D05-6CD3A9B35A92}" presName="compNode" presStyleCnt="0"/>
      <dgm:spPr/>
    </dgm:pt>
    <dgm:pt modelId="{981D4374-7A0D-49A1-9F38-2961E370D399}" type="pres">
      <dgm:prSet presAssocID="{ECD111F9-6634-4792-8D05-6CD3A9B35A92}" presName="bgRect" presStyleLbl="bgShp" presStyleIdx="0" presStyleCnt="6"/>
      <dgm:spPr/>
    </dgm:pt>
    <dgm:pt modelId="{61353887-98BD-45FE-B480-4B284AFC371B}" type="pres">
      <dgm:prSet presAssocID="{ECD111F9-6634-4792-8D05-6CD3A9B35A92}"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D17E0218-689B-4BE6-9408-E2A312AABE3B}" type="pres">
      <dgm:prSet presAssocID="{ECD111F9-6634-4792-8D05-6CD3A9B35A92}" presName="spaceRect" presStyleCnt="0"/>
      <dgm:spPr/>
    </dgm:pt>
    <dgm:pt modelId="{052B62E1-B992-421A-8FFF-6B341365B4F9}" type="pres">
      <dgm:prSet presAssocID="{ECD111F9-6634-4792-8D05-6CD3A9B35A92}" presName="parTx" presStyleLbl="revTx" presStyleIdx="0" presStyleCnt="6">
        <dgm:presLayoutVars>
          <dgm:chMax val="0"/>
          <dgm:chPref val="0"/>
        </dgm:presLayoutVars>
      </dgm:prSet>
      <dgm:spPr/>
    </dgm:pt>
    <dgm:pt modelId="{38C9122A-FF1A-45B5-BE43-3D56AC95D0B0}" type="pres">
      <dgm:prSet presAssocID="{53D58BA8-E791-4F21-A225-70964EB3A6BD}" presName="sibTrans" presStyleCnt="0"/>
      <dgm:spPr/>
    </dgm:pt>
    <dgm:pt modelId="{1887D788-0085-4B2F-BC41-71C5E750E1B3}" type="pres">
      <dgm:prSet presAssocID="{9F7E2B7E-0280-48BD-8AE9-5FD023269899}" presName="compNode" presStyleCnt="0"/>
      <dgm:spPr/>
    </dgm:pt>
    <dgm:pt modelId="{4EA6A163-ABB8-4E1E-9DDC-48B2D60C9CF2}" type="pres">
      <dgm:prSet presAssocID="{9F7E2B7E-0280-48BD-8AE9-5FD023269899}" presName="bgRect" presStyleLbl="bgShp" presStyleIdx="1" presStyleCnt="6" custLinFactNeighborY="91"/>
      <dgm:spPr/>
    </dgm:pt>
    <dgm:pt modelId="{771B1A20-DA4F-4E1E-A594-7FE6EB675AC4}" type="pres">
      <dgm:prSet presAssocID="{9F7E2B7E-0280-48BD-8AE9-5FD023269899}"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D0983C7-A1D4-41DD-AC18-94F2F7F94DC2}" type="pres">
      <dgm:prSet presAssocID="{9F7E2B7E-0280-48BD-8AE9-5FD023269899}" presName="spaceRect" presStyleCnt="0"/>
      <dgm:spPr/>
    </dgm:pt>
    <dgm:pt modelId="{D6E0F40B-283C-42C4-B9E5-2CDEE39170F3}" type="pres">
      <dgm:prSet presAssocID="{9F7E2B7E-0280-48BD-8AE9-5FD023269899}" presName="parTx" presStyleLbl="revTx" presStyleIdx="1" presStyleCnt="6">
        <dgm:presLayoutVars>
          <dgm:chMax val="0"/>
          <dgm:chPref val="0"/>
        </dgm:presLayoutVars>
      </dgm:prSet>
      <dgm:spPr/>
    </dgm:pt>
    <dgm:pt modelId="{B6B7925F-EDA3-4D14-9D3C-FBD2EE04EA46}" type="pres">
      <dgm:prSet presAssocID="{4E2D0D6E-6A1B-4CDA-9EF8-C83CCC0334AD}" presName="sibTrans" presStyleCnt="0"/>
      <dgm:spPr/>
    </dgm:pt>
    <dgm:pt modelId="{78DCB3CC-02C7-4D31-A222-6EF8A5C615C7}" type="pres">
      <dgm:prSet presAssocID="{EAEF3AA2-C3A3-4C81-90FD-EB30E249455F}" presName="compNode" presStyleCnt="0"/>
      <dgm:spPr/>
    </dgm:pt>
    <dgm:pt modelId="{C9494FAA-7AA2-464D-801C-598BB5BA7DC7}" type="pres">
      <dgm:prSet presAssocID="{EAEF3AA2-C3A3-4C81-90FD-EB30E249455F}" presName="bgRect" presStyleLbl="bgShp" presStyleIdx="2" presStyleCnt="6"/>
      <dgm:spPr/>
    </dgm:pt>
    <dgm:pt modelId="{9D461E1C-25A4-478A-BD82-69542B9989ED}" type="pres">
      <dgm:prSet presAssocID="{EAEF3AA2-C3A3-4C81-90FD-EB30E249455F}"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9BBDFDBE-CBF2-430E-9F54-A691B97DA744}" type="pres">
      <dgm:prSet presAssocID="{EAEF3AA2-C3A3-4C81-90FD-EB30E249455F}" presName="spaceRect" presStyleCnt="0"/>
      <dgm:spPr/>
    </dgm:pt>
    <dgm:pt modelId="{550ED839-B0CA-41CC-84D2-CBC0C0D80B01}" type="pres">
      <dgm:prSet presAssocID="{EAEF3AA2-C3A3-4C81-90FD-EB30E249455F}" presName="parTx" presStyleLbl="revTx" presStyleIdx="2" presStyleCnt="6">
        <dgm:presLayoutVars>
          <dgm:chMax val="0"/>
          <dgm:chPref val="0"/>
        </dgm:presLayoutVars>
      </dgm:prSet>
      <dgm:spPr/>
    </dgm:pt>
    <dgm:pt modelId="{FA21466D-4D15-438E-B7D9-BEBA3D697405}" type="pres">
      <dgm:prSet presAssocID="{1F516329-8F98-48A8-A5BF-5FCC54FC1FD8}" presName="sibTrans" presStyleCnt="0"/>
      <dgm:spPr/>
    </dgm:pt>
    <dgm:pt modelId="{306469BB-D604-4817-91D9-849927DFDD93}" type="pres">
      <dgm:prSet presAssocID="{E606E99B-C7E0-48D3-80BB-088EE07F13B3}" presName="compNode" presStyleCnt="0"/>
      <dgm:spPr/>
    </dgm:pt>
    <dgm:pt modelId="{18A9E95F-9972-4C83-9BC3-2D00254106A3}" type="pres">
      <dgm:prSet presAssocID="{E606E99B-C7E0-48D3-80BB-088EE07F13B3}" presName="bgRect" presStyleLbl="bgShp" presStyleIdx="3" presStyleCnt="6"/>
      <dgm:spPr/>
    </dgm:pt>
    <dgm:pt modelId="{1D821E29-5423-42B0-A91E-3488269475BD}" type="pres">
      <dgm:prSet presAssocID="{E606E99B-C7E0-48D3-80BB-088EE07F13B3}"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cturer"/>
        </a:ext>
      </dgm:extLst>
    </dgm:pt>
    <dgm:pt modelId="{491FFF39-D757-4793-8C32-999FEEDC4A7C}" type="pres">
      <dgm:prSet presAssocID="{E606E99B-C7E0-48D3-80BB-088EE07F13B3}" presName="spaceRect" presStyleCnt="0"/>
      <dgm:spPr/>
    </dgm:pt>
    <dgm:pt modelId="{48E69B7C-C04E-45A6-AC83-AC94615E9CC1}" type="pres">
      <dgm:prSet presAssocID="{E606E99B-C7E0-48D3-80BB-088EE07F13B3}" presName="parTx" presStyleLbl="revTx" presStyleIdx="3" presStyleCnt="6">
        <dgm:presLayoutVars>
          <dgm:chMax val="0"/>
          <dgm:chPref val="0"/>
        </dgm:presLayoutVars>
      </dgm:prSet>
      <dgm:spPr/>
    </dgm:pt>
    <dgm:pt modelId="{5964761E-CACA-4229-BEB1-01E0C0586E08}" type="pres">
      <dgm:prSet presAssocID="{F1072866-2E57-4B0D-B9D3-4858813A7343}" presName="sibTrans" presStyleCnt="0"/>
      <dgm:spPr/>
    </dgm:pt>
    <dgm:pt modelId="{2CDDDC15-51EA-4C42-B44B-E189C1F223E7}" type="pres">
      <dgm:prSet presAssocID="{97791FE4-1EE7-4221-AC6D-9491441AC1AE}" presName="compNode" presStyleCnt="0"/>
      <dgm:spPr/>
    </dgm:pt>
    <dgm:pt modelId="{75C0A3C9-7D15-428A-BA4B-C454EACAF625}" type="pres">
      <dgm:prSet presAssocID="{97791FE4-1EE7-4221-AC6D-9491441AC1AE}" presName="bgRect" presStyleLbl="bgShp" presStyleIdx="4" presStyleCnt="6"/>
      <dgm:spPr/>
    </dgm:pt>
    <dgm:pt modelId="{6E3B07ED-827F-44E0-AE4A-7B4EAF03E2A4}" type="pres">
      <dgm:prSet presAssocID="{97791FE4-1EE7-4221-AC6D-9491441AC1AE}"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87804479-E7B1-48C2-8CA9-5497A26F9C01}" type="pres">
      <dgm:prSet presAssocID="{97791FE4-1EE7-4221-AC6D-9491441AC1AE}" presName="spaceRect" presStyleCnt="0"/>
      <dgm:spPr/>
    </dgm:pt>
    <dgm:pt modelId="{8EDBB58C-D39A-4CE3-91E4-1EA7E7818775}" type="pres">
      <dgm:prSet presAssocID="{97791FE4-1EE7-4221-AC6D-9491441AC1AE}" presName="parTx" presStyleLbl="revTx" presStyleIdx="4" presStyleCnt="6">
        <dgm:presLayoutVars>
          <dgm:chMax val="0"/>
          <dgm:chPref val="0"/>
        </dgm:presLayoutVars>
      </dgm:prSet>
      <dgm:spPr/>
    </dgm:pt>
    <dgm:pt modelId="{BD97BE18-1CD9-4D67-BA0A-8455BD3B27D5}" type="pres">
      <dgm:prSet presAssocID="{D597DB69-62BA-4FC7-89E0-3B574D9E670D}" presName="sibTrans" presStyleCnt="0"/>
      <dgm:spPr/>
    </dgm:pt>
    <dgm:pt modelId="{E0FF5BEA-8970-456F-B321-FB8D662ABCC5}" type="pres">
      <dgm:prSet presAssocID="{C67797E3-F419-43B7-958E-561A3C3D566F}" presName="compNode" presStyleCnt="0"/>
      <dgm:spPr/>
    </dgm:pt>
    <dgm:pt modelId="{736F5831-487E-439D-A888-6AF2D3E0E5F5}" type="pres">
      <dgm:prSet presAssocID="{C67797E3-F419-43B7-958E-561A3C3D566F}" presName="bgRect" presStyleLbl="bgShp" presStyleIdx="5" presStyleCnt="6"/>
      <dgm:spPr/>
    </dgm:pt>
    <dgm:pt modelId="{F8101E27-8DBF-4F1A-B639-07DDCE07D348}" type="pres">
      <dgm:prSet presAssocID="{C67797E3-F419-43B7-958E-561A3C3D566F}"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
        </a:ext>
      </dgm:extLst>
    </dgm:pt>
    <dgm:pt modelId="{A084E436-74A8-46B8-8EAA-C6A5B98DAB25}" type="pres">
      <dgm:prSet presAssocID="{C67797E3-F419-43B7-958E-561A3C3D566F}" presName="spaceRect" presStyleCnt="0"/>
      <dgm:spPr/>
    </dgm:pt>
    <dgm:pt modelId="{6841BDB3-A12C-4A43-801B-1179FCC65230}" type="pres">
      <dgm:prSet presAssocID="{C67797E3-F419-43B7-958E-561A3C3D566F}" presName="parTx" presStyleLbl="revTx" presStyleIdx="5" presStyleCnt="6">
        <dgm:presLayoutVars>
          <dgm:chMax val="0"/>
          <dgm:chPref val="0"/>
        </dgm:presLayoutVars>
      </dgm:prSet>
      <dgm:spPr/>
    </dgm:pt>
  </dgm:ptLst>
  <dgm:cxnLst>
    <dgm:cxn modelId="{64322912-5837-46DD-B70D-4393C61FF223}" srcId="{5024DB31-8FD0-410D-BBA8-578B16EF33BD}" destId="{E606E99B-C7E0-48D3-80BB-088EE07F13B3}" srcOrd="3" destOrd="0" parTransId="{C1024CE1-F6E2-440D-A9F5-36CA8ECB5061}" sibTransId="{F1072866-2E57-4B0D-B9D3-4858813A7343}"/>
    <dgm:cxn modelId="{C62C3C2D-DD65-41C5-B57C-AB72A3CFFC52}" type="presOf" srcId="{9F7E2B7E-0280-48BD-8AE9-5FD023269899}" destId="{D6E0F40B-283C-42C4-B9E5-2CDEE39170F3}" srcOrd="0" destOrd="0" presId="urn:microsoft.com/office/officeart/2018/2/layout/IconVerticalSolidList"/>
    <dgm:cxn modelId="{484CD13D-702B-49B9-AF03-3D5A39B6121F}" type="presOf" srcId="{5024DB31-8FD0-410D-BBA8-578B16EF33BD}" destId="{04E1354A-8BAB-4635-8FD2-0098219176CB}" srcOrd="0" destOrd="0" presId="urn:microsoft.com/office/officeart/2018/2/layout/IconVerticalSolidList"/>
    <dgm:cxn modelId="{6BD3B763-CCBE-417A-98A1-83040D823201}" type="presOf" srcId="{97791FE4-1EE7-4221-AC6D-9491441AC1AE}" destId="{8EDBB58C-D39A-4CE3-91E4-1EA7E7818775}" srcOrd="0" destOrd="0" presId="urn:microsoft.com/office/officeart/2018/2/layout/IconVerticalSolidList"/>
    <dgm:cxn modelId="{915D046C-8F9B-4756-96F3-1BBBE6C5CFFB}" type="presOf" srcId="{EAEF3AA2-C3A3-4C81-90FD-EB30E249455F}" destId="{550ED839-B0CA-41CC-84D2-CBC0C0D80B01}" srcOrd="0" destOrd="0" presId="urn:microsoft.com/office/officeart/2018/2/layout/IconVerticalSolidList"/>
    <dgm:cxn modelId="{7A644C4D-FA7E-4E49-A27A-B39F4BE49DC2}" type="presOf" srcId="{C67797E3-F419-43B7-958E-561A3C3D566F}" destId="{6841BDB3-A12C-4A43-801B-1179FCC65230}" srcOrd="0" destOrd="0" presId="urn:microsoft.com/office/officeart/2018/2/layout/IconVerticalSolidList"/>
    <dgm:cxn modelId="{5721AD58-F041-40C1-9EBC-75DBB3AB22C6}" type="presOf" srcId="{E606E99B-C7E0-48D3-80BB-088EE07F13B3}" destId="{48E69B7C-C04E-45A6-AC83-AC94615E9CC1}" srcOrd="0" destOrd="0" presId="urn:microsoft.com/office/officeart/2018/2/layout/IconVerticalSolidList"/>
    <dgm:cxn modelId="{E2954583-B008-4CC6-B8BA-A78FDBD60640}" srcId="{5024DB31-8FD0-410D-BBA8-578B16EF33BD}" destId="{C67797E3-F419-43B7-958E-561A3C3D566F}" srcOrd="5" destOrd="0" parTransId="{38280573-EFC2-4DB8-A931-098B107F3A68}" sibTransId="{FFC938B7-4DCF-4620-A4D5-04F692BB0713}"/>
    <dgm:cxn modelId="{D124D98A-C0EB-4888-A660-F85F9AB4BD89}" type="presOf" srcId="{ECD111F9-6634-4792-8D05-6CD3A9B35A92}" destId="{052B62E1-B992-421A-8FFF-6B341365B4F9}" srcOrd="0" destOrd="0" presId="urn:microsoft.com/office/officeart/2018/2/layout/IconVerticalSolidList"/>
    <dgm:cxn modelId="{C77D0F9A-2CCB-4EA5-A158-15FDE492E73D}" srcId="{5024DB31-8FD0-410D-BBA8-578B16EF33BD}" destId="{97791FE4-1EE7-4221-AC6D-9491441AC1AE}" srcOrd="4" destOrd="0" parTransId="{75CE9760-0642-47F6-B5AD-7F2D5D43E050}" sibTransId="{D597DB69-62BA-4FC7-89E0-3B574D9E670D}"/>
    <dgm:cxn modelId="{3733B1CC-5863-485C-B866-405385A048E8}" srcId="{5024DB31-8FD0-410D-BBA8-578B16EF33BD}" destId="{9F7E2B7E-0280-48BD-8AE9-5FD023269899}" srcOrd="1" destOrd="0" parTransId="{AC705C54-2715-4D08-8419-A7FCE11A1E06}" sibTransId="{4E2D0D6E-6A1B-4CDA-9EF8-C83CCC0334AD}"/>
    <dgm:cxn modelId="{257EA3DE-6152-4D57-AB8A-88F77E7AEBC1}" srcId="{5024DB31-8FD0-410D-BBA8-578B16EF33BD}" destId="{ECD111F9-6634-4792-8D05-6CD3A9B35A92}" srcOrd="0" destOrd="0" parTransId="{A0676219-2B33-4EFB-9A66-31FBF5556F86}" sibTransId="{53D58BA8-E791-4F21-A225-70964EB3A6BD}"/>
    <dgm:cxn modelId="{349E7DE8-1AEB-43EE-82C1-37EB03D7A4E4}" srcId="{5024DB31-8FD0-410D-BBA8-578B16EF33BD}" destId="{EAEF3AA2-C3A3-4C81-90FD-EB30E249455F}" srcOrd="2" destOrd="0" parTransId="{2811B080-65EF-41DB-836C-EB9EC35BD6FD}" sibTransId="{1F516329-8F98-48A8-A5BF-5FCC54FC1FD8}"/>
    <dgm:cxn modelId="{12DB9952-8DC8-4F75-BFF6-1FA41600E377}" type="presParOf" srcId="{04E1354A-8BAB-4635-8FD2-0098219176CB}" destId="{F1C02B61-837A-447A-9461-1A18FDD082E0}" srcOrd="0" destOrd="0" presId="urn:microsoft.com/office/officeart/2018/2/layout/IconVerticalSolidList"/>
    <dgm:cxn modelId="{E6A7E311-4DAA-4A38-8091-C65B9DB68655}" type="presParOf" srcId="{F1C02B61-837A-447A-9461-1A18FDD082E0}" destId="{981D4374-7A0D-49A1-9F38-2961E370D399}" srcOrd="0" destOrd="0" presId="urn:microsoft.com/office/officeart/2018/2/layout/IconVerticalSolidList"/>
    <dgm:cxn modelId="{D83AD95B-AACD-4138-935B-797BDBEAFBB2}" type="presParOf" srcId="{F1C02B61-837A-447A-9461-1A18FDD082E0}" destId="{61353887-98BD-45FE-B480-4B284AFC371B}" srcOrd="1" destOrd="0" presId="urn:microsoft.com/office/officeart/2018/2/layout/IconVerticalSolidList"/>
    <dgm:cxn modelId="{770BC432-FB16-443E-B38F-8B6BE963670C}" type="presParOf" srcId="{F1C02B61-837A-447A-9461-1A18FDD082E0}" destId="{D17E0218-689B-4BE6-9408-E2A312AABE3B}" srcOrd="2" destOrd="0" presId="urn:microsoft.com/office/officeart/2018/2/layout/IconVerticalSolidList"/>
    <dgm:cxn modelId="{6DC4A813-192E-400B-832E-FD89165D5E22}" type="presParOf" srcId="{F1C02B61-837A-447A-9461-1A18FDD082E0}" destId="{052B62E1-B992-421A-8FFF-6B341365B4F9}" srcOrd="3" destOrd="0" presId="urn:microsoft.com/office/officeart/2018/2/layout/IconVerticalSolidList"/>
    <dgm:cxn modelId="{CD374BED-94AB-47C7-8F02-3EEEF3E33AA8}" type="presParOf" srcId="{04E1354A-8BAB-4635-8FD2-0098219176CB}" destId="{38C9122A-FF1A-45B5-BE43-3D56AC95D0B0}" srcOrd="1" destOrd="0" presId="urn:microsoft.com/office/officeart/2018/2/layout/IconVerticalSolidList"/>
    <dgm:cxn modelId="{345B8A04-0299-4EB2-B062-C5958FDBD7F5}" type="presParOf" srcId="{04E1354A-8BAB-4635-8FD2-0098219176CB}" destId="{1887D788-0085-4B2F-BC41-71C5E750E1B3}" srcOrd="2" destOrd="0" presId="urn:microsoft.com/office/officeart/2018/2/layout/IconVerticalSolidList"/>
    <dgm:cxn modelId="{851E5021-7FF4-471B-90C6-EB3CC26E91C4}" type="presParOf" srcId="{1887D788-0085-4B2F-BC41-71C5E750E1B3}" destId="{4EA6A163-ABB8-4E1E-9DDC-48B2D60C9CF2}" srcOrd="0" destOrd="0" presId="urn:microsoft.com/office/officeart/2018/2/layout/IconVerticalSolidList"/>
    <dgm:cxn modelId="{F2DEBADC-0304-48E2-897F-B8731A6CB95E}" type="presParOf" srcId="{1887D788-0085-4B2F-BC41-71C5E750E1B3}" destId="{771B1A20-DA4F-4E1E-A594-7FE6EB675AC4}" srcOrd="1" destOrd="0" presId="urn:microsoft.com/office/officeart/2018/2/layout/IconVerticalSolidList"/>
    <dgm:cxn modelId="{E9C8F31C-1400-4F5B-AC63-879909A62E4F}" type="presParOf" srcId="{1887D788-0085-4B2F-BC41-71C5E750E1B3}" destId="{4D0983C7-A1D4-41DD-AC18-94F2F7F94DC2}" srcOrd="2" destOrd="0" presId="urn:microsoft.com/office/officeart/2018/2/layout/IconVerticalSolidList"/>
    <dgm:cxn modelId="{39185EFF-5726-460C-A802-8CF779797A00}" type="presParOf" srcId="{1887D788-0085-4B2F-BC41-71C5E750E1B3}" destId="{D6E0F40B-283C-42C4-B9E5-2CDEE39170F3}" srcOrd="3" destOrd="0" presId="urn:microsoft.com/office/officeart/2018/2/layout/IconVerticalSolidList"/>
    <dgm:cxn modelId="{4B89D6E4-E0FE-4CA4-884C-B600CD67C3BA}" type="presParOf" srcId="{04E1354A-8BAB-4635-8FD2-0098219176CB}" destId="{B6B7925F-EDA3-4D14-9D3C-FBD2EE04EA46}" srcOrd="3" destOrd="0" presId="urn:microsoft.com/office/officeart/2018/2/layout/IconVerticalSolidList"/>
    <dgm:cxn modelId="{657D1F95-978B-4516-A0E1-105277B73CAD}" type="presParOf" srcId="{04E1354A-8BAB-4635-8FD2-0098219176CB}" destId="{78DCB3CC-02C7-4D31-A222-6EF8A5C615C7}" srcOrd="4" destOrd="0" presId="urn:microsoft.com/office/officeart/2018/2/layout/IconVerticalSolidList"/>
    <dgm:cxn modelId="{3FB2C582-58BB-4BA2-B195-2D165B60311D}" type="presParOf" srcId="{78DCB3CC-02C7-4D31-A222-6EF8A5C615C7}" destId="{C9494FAA-7AA2-464D-801C-598BB5BA7DC7}" srcOrd="0" destOrd="0" presId="urn:microsoft.com/office/officeart/2018/2/layout/IconVerticalSolidList"/>
    <dgm:cxn modelId="{060B9138-5169-4AB4-81BC-F073B55210E4}" type="presParOf" srcId="{78DCB3CC-02C7-4D31-A222-6EF8A5C615C7}" destId="{9D461E1C-25A4-478A-BD82-69542B9989ED}" srcOrd="1" destOrd="0" presId="urn:microsoft.com/office/officeart/2018/2/layout/IconVerticalSolidList"/>
    <dgm:cxn modelId="{E2D3F6A2-0B89-492A-8243-86DB50794ED3}" type="presParOf" srcId="{78DCB3CC-02C7-4D31-A222-6EF8A5C615C7}" destId="{9BBDFDBE-CBF2-430E-9F54-A691B97DA744}" srcOrd="2" destOrd="0" presId="urn:microsoft.com/office/officeart/2018/2/layout/IconVerticalSolidList"/>
    <dgm:cxn modelId="{363A8ACF-4BB7-42C4-B678-F7D131903DB6}" type="presParOf" srcId="{78DCB3CC-02C7-4D31-A222-6EF8A5C615C7}" destId="{550ED839-B0CA-41CC-84D2-CBC0C0D80B01}" srcOrd="3" destOrd="0" presId="urn:microsoft.com/office/officeart/2018/2/layout/IconVerticalSolidList"/>
    <dgm:cxn modelId="{8226BE59-D61A-492D-A44A-79E2F0878DF3}" type="presParOf" srcId="{04E1354A-8BAB-4635-8FD2-0098219176CB}" destId="{FA21466D-4D15-438E-B7D9-BEBA3D697405}" srcOrd="5" destOrd="0" presId="urn:microsoft.com/office/officeart/2018/2/layout/IconVerticalSolidList"/>
    <dgm:cxn modelId="{AC564E41-B6B5-4BBD-A684-2F62E131D566}" type="presParOf" srcId="{04E1354A-8BAB-4635-8FD2-0098219176CB}" destId="{306469BB-D604-4817-91D9-849927DFDD93}" srcOrd="6" destOrd="0" presId="urn:microsoft.com/office/officeart/2018/2/layout/IconVerticalSolidList"/>
    <dgm:cxn modelId="{A2F9FBF6-100C-4484-8F77-8FBF053431C5}" type="presParOf" srcId="{306469BB-D604-4817-91D9-849927DFDD93}" destId="{18A9E95F-9972-4C83-9BC3-2D00254106A3}" srcOrd="0" destOrd="0" presId="urn:microsoft.com/office/officeart/2018/2/layout/IconVerticalSolidList"/>
    <dgm:cxn modelId="{31C7D77C-4B75-4EA7-8296-994E38E655AF}" type="presParOf" srcId="{306469BB-D604-4817-91D9-849927DFDD93}" destId="{1D821E29-5423-42B0-A91E-3488269475BD}" srcOrd="1" destOrd="0" presId="urn:microsoft.com/office/officeart/2018/2/layout/IconVerticalSolidList"/>
    <dgm:cxn modelId="{6B58515F-3780-4868-85CD-2B042D6CBFD0}" type="presParOf" srcId="{306469BB-D604-4817-91D9-849927DFDD93}" destId="{491FFF39-D757-4793-8C32-999FEEDC4A7C}" srcOrd="2" destOrd="0" presId="urn:microsoft.com/office/officeart/2018/2/layout/IconVerticalSolidList"/>
    <dgm:cxn modelId="{8D326D1B-501F-409F-8E8F-FB9DBA79CBFB}" type="presParOf" srcId="{306469BB-D604-4817-91D9-849927DFDD93}" destId="{48E69B7C-C04E-45A6-AC83-AC94615E9CC1}" srcOrd="3" destOrd="0" presId="urn:microsoft.com/office/officeart/2018/2/layout/IconVerticalSolidList"/>
    <dgm:cxn modelId="{42684CCE-1019-4EE8-91A7-296C824D3330}" type="presParOf" srcId="{04E1354A-8BAB-4635-8FD2-0098219176CB}" destId="{5964761E-CACA-4229-BEB1-01E0C0586E08}" srcOrd="7" destOrd="0" presId="urn:microsoft.com/office/officeart/2018/2/layout/IconVerticalSolidList"/>
    <dgm:cxn modelId="{B9F8C8BF-C097-4F5B-85D9-D050AB9A01DB}" type="presParOf" srcId="{04E1354A-8BAB-4635-8FD2-0098219176CB}" destId="{2CDDDC15-51EA-4C42-B44B-E189C1F223E7}" srcOrd="8" destOrd="0" presId="urn:microsoft.com/office/officeart/2018/2/layout/IconVerticalSolidList"/>
    <dgm:cxn modelId="{BE33F597-862C-40F7-88DC-559E9CA587CE}" type="presParOf" srcId="{2CDDDC15-51EA-4C42-B44B-E189C1F223E7}" destId="{75C0A3C9-7D15-428A-BA4B-C454EACAF625}" srcOrd="0" destOrd="0" presId="urn:microsoft.com/office/officeart/2018/2/layout/IconVerticalSolidList"/>
    <dgm:cxn modelId="{14312BFC-0BC1-46DC-9D86-28E7CB76CD6C}" type="presParOf" srcId="{2CDDDC15-51EA-4C42-B44B-E189C1F223E7}" destId="{6E3B07ED-827F-44E0-AE4A-7B4EAF03E2A4}" srcOrd="1" destOrd="0" presId="urn:microsoft.com/office/officeart/2018/2/layout/IconVerticalSolidList"/>
    <dgm:cxn modelId="{D7A4A645-D6DD-48D5-894E-32F2E95521B8}" type="presParOf" srcId="{2CDDDC15-51EA-4C42-B44B-E189C1F223E7}" destId="{87804479-E7B1-48C2-8CA9-5497A26F9C01}" srcOrd="2" destOrd="0" presId="urn:microsoft.com/office/officeart/2018/2/layout/IconVerticalSolidList"/>
    <dgm:cxn modelId="{A1BE15E2-A6AC-4EA0-A31C-5A111AE5CE23}" type="presParOf" srcId="{2CDDDC15-51EA-4C42-B44B-E189C1F223E7}" destId="{8EDBB58C-D39A-4CE3-91E4-1EA7E7818775}" srcOrd="3" destOrd="0" presId="urn:microsoft.com/office/officeart/2018/2/layout/IconVerticalSolidList"/>
    <dgm:cxn modelId="{0F886266-565D-41F6-9236-6F852A926EC5}" type="presParOf" srcId="{04E1354A-8BAB-4635-8FD2-0098219176CB}" destId="{BD97BE18-1CD9-4D67-BA0A-8455BD3B27D5}" srcOrd="9" destOrd="0" presId="urn:microsoft.com/office/officeart/2018/2/layout/IconVerticalSolidList"/>
    <dgm:cxn modelId="{2018B521-7C09-42B2-8AE8-53EB5E282703}" type="presParOf" srcId="{04E1354A-8BAB-4635-8FD2-0098219176CB}" destId="{E0FF5BEA-8970-456F-B321-FB8D662ABCC5}" srcOrd="10" destOrd="0" presId="urn:microsoft.com/office/officeart/2018/2/layout/IconVerticalSolidList"/>
    <dgm:cxn modelId="{0EF5A730-174D-4486-B068-C6E8299A634F}" type="presParOf" srcId="{E0FF5BEA-8970-456F-B321-FB8D662ABCC5}" destId="{736F5831-487E-439D-A888-6AF2D3E0E5F5}" srcOrd="0" destOrd="0" presId="urn:microsoft.com/office/officeart/2018/2/layout/IconVerticalSolidList"/>
    <dgm:cxn modelId="{720D7DED-BDDC-4CCD-AEBB-4B71BE021FA3}" type="presParOf" srcId="{E0FF5BEA-8970-456F-B321-FB8D662ABCC5}" destId="{F8101E27-8DBF-4F1A-B639-07DDCE07D348}" srcOrd="1" destOrd="0" presId="urn:microsoft.com/office/officeart/2018/2/layout/IconVerticalSolidList"/>
    <dgm:cxn modelId="{E53D2D5A-0A36-435E-AB93-2287DD00B6E7}" type="presParOf" srcId="{E0FF5BEA-8970-456F-B321-FB8D662ABCC5}" destId="{A084E436-74A8-46B8-8EAA-C6A5B98DAB25}" srcOrd="2" destOrd="0" presId="urn:microsoft.com/office/officeart/2018/2/layout/IconVerticalSolidList"/>
    <dgm:cxn modelId="{EE2634C6-2755-4C74-83D9-E32A23F073AA}" type="presParOf" srcId="{E0FF5BEA-8970-456F-B321-FB8D662ABCC5}" destId="{6841BDB3-A12C-4A43-801B-1179FCC652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998029-BA9E-4BD1-8326-A22DD20E5684}" type="doc">
      <dgm:prSet loTypeId="urn:microsoft.com/office/officeart/2016/7/layout/BasicLinearProcessNumbered" loCatId="process" qsTypeId="urn:microsoft.com/office/officeart/2005/8/quickstyle/simple4" qsCatId="simple" csTypeId="urn:microsoft.com/office/officeart/2005/8/colors/accent3_2" csCatId="accent3" phldr="1"/>
      <dgm:spPr/>
      <dgm:t>
        <a:bodyPr/>
        <a:lstStyle/>
        <a:p>
          <a:endParaRPr lang="en-US"/>
        </a:p>
      </dgm:t>
    </dgm:pt>
    <dgm:pt modelId="{08A3B38D-2466-4151-877B-06C3EF698A6C}">
      <dgm:prSet custT="1"/>
      <dgm:spPr/>
      <dgm:t>
        <a:bodyPr/>
        <a:lstStyle/>
        <a:p>
          <a:r>
            <a:rPr lang="en-US" sz="1400" b="1" dirty="0"/>
            <a:t>Bureaucratic Systems threaten relationship-based social work</a:t>
          </a:r>
        </a:p>
      </dgm:t>
    </dgm:pt>
    <dgm:pt modelId="{1325E678-9D70-4437-91B2-730E8CD410B8}" type="parTrans" cxnId="{12153CD3-0E2C-4C96-BCBC-8F0D7AC81E26}">
      <dgm:prSet/>
      <dgm:spPr/>
      <dgm:t>
        <a:bodyPr/>
        <a:lstStyle/>
        <a:p>
          <a:endParaRPr lang="en-US"/>
        </a:p>
      </dgm:t>
    </dgm:pt>
    <dgm:pt modelId="{3F0708F6-E0E5-47C3-BD78-7A3A78533920}" type="sibTrans" cxnId="{12153CD3-0E2C-4C96-BCBC-8F0D7AC81E26}">
      <dgm:prSet phldrT="1" phldr="0"/>
      <dgm:spPr/>
      <dgm:t>
        <a:bodyPr/>
        <a:lstStyle/>
        <a:p>
          <a:r>
            <a:rPr lang="en-US"/>
            <a:t>1</a:t>
          </a:r>
        </a:p>
      </dgm:t>
    </dgm:pt>
    <dgm:pt modelId="{4684C315-5459-4A76-A85E-CD5EFC0BA3F3}">
      <dgm:prSet custT="1"/>
      <dgm:spPr/>
      <dgm:t>
        <a:bodyPr/>
        <a:lstStyle/>
        <a:p>
          <a:r>
            <a:rPr lang="en-US" sz="1400" b="1" dirty="0"/>
            <a:t>Standardise to Survive </a:t>
          </a:r>
        </a:p>
      </dgm:t>
    </dgm:pt>
    <dgm:pt modelId="{BEAE3152-EDEC-4BAC-89CB-AD4D328A8550}" type="parTrans" cxnId="{3ABE4FF8-869C-46ED-BE9C-04DDBC073BDE}">
      <dgm:prSet/>
      <dgm:spPr/>
      <dgm:t>
        <a:bodyPr/>
        <a:lstStyle/>
        <a:p>
          <a:endParaRPr lang="en-US"/>
        </a:p>
      </dgm:t>
    </dgm:pt>
    <dgm:pt modelId="{387CCA11-D846-460F-8662-18B1D4BB9FC3}" type="sibTrans" cxnId="{3ABE4FF8-869C-46ED-BE9C-04DDBC073BDE}">
      <dgm:prSet phldrT="2" phldr="0"/>
      <dgm:spPr/>
      <dgm:t>
        <a:bodyPr/>
        <a:lstStyle/>
        <a:p>
          <a:r>
            <a:rPr lang="en-US"/>
            <a:t>2</a:t>
          </a:r>
        </a:p>
      </dgm:t>
    </dgm:pt>
    <dgm:pt modelId="{155764ED-9BAC-4B1B-BB9C-A8A984F51A2D}">
      <dgm:prSet custT="1"/>
      <dgm:spPr/>
      <dgm:t>
        <a:bodyPr/>
        <a:lstStyle/>
        <a:p>
          <a:r>
            <a:rPr lang="en-US" sz="1400" b="1"/>
            <a:t>What Encompass can and can't change</a:t>
          </a:r>
          <a:endParaRPr lang="en-US" sz="1400" b="1" dirty="0"/>
        </a:p>
      </dgm:t>
    </dgm:pt>
    <dgm:pt modelId="{1D298C03-72D8-4F6C-A94A-693FDB7D04E5}" type="parTrans" cxnId="{786992A0-B8AE-42BD-BA75-E6539D55F630}">
      <dgm:prSet/>
      <dgm:spPr/>
      <dgm:t>
        <a:bodyPr/>
        <a:lstStyle/>
        <a:p>
          <a:endParaRPr lang="en-US"/>
        </a:p>
      </dgm:t>
    </dgm:pt>
    <dgm:pt modelId="{61A9BAB2-E3E5-48AD-8952-A874C7AFA181}" type="sibTrans" cxnId="{786992A0-B8AE-42BD-BA75-E6539D55F630}">
      <dgm:prSet phldrT="3" phldr="0"/>
      <dgm:spPr/>
      <dgm:t>
        <a:bodyPr/>
        <a:lstStyle/>
        <a:p>
          <a:r>
            <a:rPr lang="en-US"/>
            <a:t>3</a:t>
          </a:r>
        </a:p>
      </dgm:t>
    </dgm:pt>
    <dgm:pt modelId="{BAA93B6F-5830-4C7E-AC1A-EAED7B236FAB}">
      <dgm:prSet custT="1"/>
      <dgm:spPr/>
      <dgm:t>
        <a:bodyPr/>
        <a:lstStyle/>
        <a:p>
          <a:r>
            <a:rPr lang="en-US" sz="1400" b="1"/>
            <a:t>Challenge Bureaucracy </a:t>
          </a:r>
          <a:endParaRPr lang="en-US" sz="1400" b="1" dirty="0"/>
        </a:p>
      </dgm:t>
    </dgm:pt>
    <dgm:pt modelId="{5C9509FE-6126-449E-8A4C-7A74743926E2}" type="parTrans" cxnId="{4A88F184-7919-4010-9244-0EBB70E2A63F}">
      <dgm:prSet/>
      <dgm:spPr/>
      <dgm:t>
        <a:bodyPr/>
        <a:lstStyle/>
        <a:p>
          <a:endParaRPr lang="en-US"/>
        </a:p>
      </dgm:t>
    </dgm:pt>
    <dgm:pt modelId="{6810CC55-1C2E-463A-89C6-DDC4BCD5CF24}" type="sibTrans" cxnId="{4A88F184-7919-4010-9244-0EBB70E2A63F}">
      <dgm:prSet phldrT="4" phldr="0"/>
      <dgm:spPr/>
      <dgm:t>
        <a:bodyPr/>
        <a:lstStyle/>
        <a:p>
          <a:r>
            <a:rPr lang="en-US"/>
            <a:t>4</a:t>
          </a:r>
        </a:p>
      </dgm:t>
    </dgm:pt>
    <dgm:pt modelId="{3722AB43-3AAB-459D-81E2-C9497490DF9F}">
      <dgm:prSet custT="1"/>
      <dgm:spPr/>
      <dgm:t>
        <a:bodyPr/>
        <a:lstStyle/>
        <a:p>
          <a:r>
            <a:rPr lang="en-US" sz="1400" b="1"/>
            <a:t>Champion Participation</a:t>
          </a:r>
          <a:endParaRPr lang="en-US" sz="1400" b="1" dirty="0"/>
        </a:p>
      </dgm:t>
    </dgm:pt>
    <dgm:pt modelId="{A2B76B7A-8AF5-494D-825D-BAEE7E33A494}" type="parTrans" cxnId="{B9D36764-9DB5-4AAC-8E26-6BE2E1991F1A}">
      <dgm:prSet/>
      <dgm:spPr/>
      <dgm:t>
        <a:bodyPr/>
        <a:lstStyle/>
        <a:p>
          <a:endParaRPr lang="en-US"/>
        </a:p>
      </dgm:t>
    </dgm:pt>
    <dgm:pt modelId="{4922A5D8-0A3B-4064-B06C-6B720A9C12F2}" type="sibTrans" cxnId="{B9D36764-9DB5-4AAC-8E26-6BE2E1991F1A}">
      <dgm:prSet phldrT="5" phldr="0"/>
      <dgm:spPr/>
      <dgm:t>
        <a:bodyPr/>
        <a:lstStyle/>
        <a:p>
          <a:r>
            <a:rPr lang="en-US"/>
            <a:t>5</a:t>
          </a:r>
        </a:p>
      </dgm:t>
    </dgm:pt>
    <dgm:pt modelId="{44D9C48A-A8A2-4287-B4F8-B862725D921D}" type="pres">
      <dgm:prSet presAssocID="{16998029-BA9E-4BD1-8326-A22DD20E5684}" presName="Name0" presStyleCnt="0">
        <dgm:presLayoutVars>
          <dgm:animLvl val="lvl"/>
          <dgm:resizeHandles val="exact"/>
        </dgm:presLayoutVars>
      </dgm:prSet>
      <dgm:spPr/>
    </dgm:pt>
    <dgm:pt modelId="{250F7E9B-7F36-49B3-854D-88F2C0C521BC}" type="pres">
      <dgm:prSet presAssocID="{08A3B38D-2466-4151-877B-06C3EF698A6C}" presName="compositeNode" presStyleCnt="0">
        <dgm:presLayoutVars>
          <dgm:bulletEnabled val="1"/>
        </dgm:presLayoutVars>
      </dgm:prSet>
      <dgm:spPr/>
    </dgm:pt>
    <dgm:pt modelId="{8480772C-31AB-4D6B-92DA-C2C64B6B53E9}" type="pres">
      <dgm:prSet presAssocID="{08A3B38D-2466-4151-877B-06C3EF698A6C}" presName="bgRect" presStyleLbl="bgAccFollowNode1" presStyleIdx="0" presStyleCnt="5" custScaleX="124588" custScaleY="99357" custLinFactNeighborX="3769" custLinFactNeighborY="1569"/>
      <dgm:spPr/>
    </dgm:pt>
    <dgm:pt modelId="{8204D54A-1229-48EE-9399-91D628435DE9}" type="pres">
      <dgm:prSet presAssocID="{3F0708F6-E0E5-47C3-BD78-7A3A78533920}" presName="sibTransNodeCircle" presStyleLbl="alignNode1" presStyleIdx="0" presStyleCnt="10">
        <dgm:presLayoutVars>
          <dgm:chMax val="0"/>
          <dgm:bulletEnabled/>
        </dgm:presLayoutVars>
      </dgm:prSet>
      <dgm:spPr/>
    </dgm:pt>
    <dgm:pt modelId="{72A1C39D-EDDA-4A67-A057-724BE2EF3F16}" type="pres">
      <dgm:prSet presAssocID="{08A3B38D-2466-4151-877B-06C3EF698A6C}" presName="bottomLine" presStyleLbl="alignNode1" presStyleIdx="1" presStyleCnt="10">
        <dgm:presLayoutVars/>
      </dgm:prSet>
      <dgm:spPr/>
    </dgm:pt>
    <dgm:pt modelId="{1872D428-6DE5-4A03-A8DF-F2E099BBD74D}" type="pres">
      <dgm:prSet presAssocID="{08A3B38D-2466-4151-877B-06C3EF698A6C}" presName="nodeText" presStyleLbl="bgAccFollowNode1" presStyleIdx="0" presStyleCnt="5">
        <dgm:presLayoutVars>
          <dgm:bulletEnabled val="1"/>
        </dgm:presLayoutVars>
      </dgm:prSet>
      <dgm:spPr/>
    </dgm:pt>
    <dgm:pt modelId="{EE998B97-4EA3-40C2-8952-ABE9794879C6}" type="pres">
      <dgm:prSet presAssocID="{3F0708F6-E0E5-47C3-BD78-7A3A78533920}" presName="sibTrans" presStyleCnt="0"/>
      <dgm:spPr/>
    </dgm:pt>
    <dgm:pt modelId="{1C0C5DB0-E818-42C7-BB60-A92AC4213FA0}" type="pres">
      <dgm:prSet presAssocID="{4684C315-5459-4A76-A85E-CD5EFC0BA3F3}" presName="compositeNode" presStyleCnt="0">
        <dgm:presLayoutVars>
          <dgm:bulletEnabled val="1"/>
        </dgm:presLayoutVars>
      </dgm:prSet>
      <dgm:spPr/>
    </dgm:pt>
    <dgm:pt modelId="{08EEFA90-46AA-4C54-9F7F-C8FBAF2F16E5}" type="pres">
      <dgm:prSet presAssocID="{4684C315-5459-4A76-A85E-CD5EFC0BA3F3}" presName="bgRect" presStyleLbl="bgAccFollowNode1" presStyleIdx="1" presStyleCnt="5" custScaleX="102494"/>
      <dgm:spPr/>
    </dgm:pt>
    <dgm:pt modelId="{10FB9D8C-AB34-41DA-B0C2-063DE3894631}" type="pres">
      <dgm:prSet presAssocID="{387CCA11-D846-460F-8662-18B1D4BB9FC3}" presName="sibTransNodeCircle" presStyleLbl="alignNode1" presStyleIdx="2" presStyleCnt="10">
        <dgm:presLayoutVars>
          <dgm:chMax val="0"/>
          <dgm:bulletEnabled/>
        </dgm:presLayoutVars>
      </dgm:prSet>
      <dgm:spPr/>
    </dgm:pt>
    <dgm:pt modelId="{683DB510-2E90-42B5-9F34-AD5E60FA4288}" type="pres">
      <dgm:prSet presAssocID="{4684C315-5459-4A76-A85E-CD5EFC0BA3F3}" presName="bottomLine" presStyleLbl="alignNode1" presStyleIdx="3" presStyleCnt="10">
        <dgm:presLayoutVars/>
      </dgm:prSet>
      <dgm:spPr/>
    </dgm:pt>
    <dgm:pt modelId="{BAD377B8-F0EE-43C3-B274-5EE37AF1ED79}" type="pres">
      <dgm:prSet presAssocID="{4684C315-5459-4A76-A85E-CD5EFC0BA3F3}" presName="nodeText" presStyleLbl="bgAccFollowNode1" presStyleIdx="1" presStyleCnt="5">
        <dgm:presLayoutVars>
          <dgm:bulletEnabled val="1"/>
        </dgm:presLayoutVars>
      </dgm:prSet>
      <dgm:spPr/>
    </dgm:pt>
    <dgm:pt modelId="{1B9971D2-DCBF-4E37-A50C-B98D37D42694}" type="pres">
      <dgm:prSet presAssocID="{387CCA11-D846-460F-8662-18B1D4BB9FC3}" presName="sibTrans" presStyleCnt="0"/>
      <dgm:spPr/>
    </dgm:pt>
    <dgm:pt modelId="{7DB03296-E0DD-49A3-963C-33EF866166D8}" type="pres">
      <dgm:prSet presAssocID="{155764ED-9BAC-4B1B-BB9C-A8A984F51A2D}" presName="compositeNode" presStyleCnt="0">
        <dgm:presLayoutVars>
          <dgm:bulletEnabled val="1"/>
        </dgm:presLayoutVars>
      </dgm:prSet>
      <dgm:spPr/>
    </dgm:pt>
    <dgm:pt modelId="{8CDEA722-A8C5-4E10-95F0-5FCB6D540EAC}" type="pres">
      <dgm:prSet presAssocID="{155764ED-9BAC-4B1B-BB9C-A8A984F51A2D}" presName="bgRect" presStyleLbl="bgAccFollowNode1" presStyleIdx="2" presStyleCnt="5"/>
      <dgm:spPr/>
    </dgm:pt>
    <dgm:pt modelId="{4F0D85D8-03E8-46D0-B5E8-FF608739E310}" type="pres">
      <dgm:prSet presAssocID="{61A9BAB2-E3E5-48AD-8952-A874C7AFA181}" presName="sibTransNodeCircle" presStyleLbl="alignNode1" presStyleIdx="4" presStyleCnt="10">
        <dgm:presLayoutVars>
          <dgm:chMax val="0"/>
          <dgm:bulletEnabled/>
        </dgm:presLayoutVars>
      </dgm:prSet>
      <dgm:spPr/>
    </dgm:pt>
    <dgm:pt modelId="{DC479937-DE07-4351-985E-5EBB2BFC7031}" type="pres">
      <dgm:prSet presAssocID="{155764ED-9BAC-4B1B-BB9C-A8A984F51A2D}" presName="bottomLine" presStyleLbl="alignNode1" presStyleIdx="5" presStyleCnt="10">
        <dgm:presLayoutVars/>
      </dgm:prSet>
      <dgm:spPr/>
    </dgm:pt>
    <dgm:pt modelId="{3E5237BE-6AED-44D9-8BA6-92E851A6F61B}" type="pres">
      <dgm:prSet presAssocID="{155764ED-9BAC-4B1B-BB9C-A8A984F51A2D}" presName="nodeText" presStyleLbl="bgAccFollowNode1" presStyleIdx="2" presStyleCnt="5">
        <dgm:presLayoutVars>
          <dgm:bulletEnabled val="1"/>
        </dgm:presLayoutVars>
      </dgm:prSet>
      <dgm:spPr/>
    </dgm:pt>
    <dgm:pt modelId="{AB455950-96F5-45F7-A0FB-717C4037F412}" type="pres">
      <dgm:prSet presAssocID="{61A9BAB2-E3E5-48AD-8952-A874C7AFA181}" presName="sibTrans" presStyleCnt="0"/>
      <dgm:spPr/>
    </dgm:pt>
    <dgm:pt modelId="{3C92F480-5B0B-4F61-AA3F-E9E1B42BF2DB}" type="pres">
      <dgm:prSet presAssocID="{BAA93B6F-5830-4C7E-AC1A-EAED7B236FAB}" presName="compositeNode" presStyleCnt="0">
        <dgm:presLayoutVars>
          <dgm:bulletEnabled val="1"/>
        </dgm:presLayoutVars>
      </dgm:prSet>
      <dgm:spPr/>
    </dgm:pt>
    <dgm:pt modelId="{61CFBE19-135F-44A2-9A97-F79B250C6234}" type="pres">
      <dgm:prSet presAssocID="{BAA93B6F-5830-4C7E-AC1A-EAED7B236FAB}" presName="bgRect" presStyleLbl="bgAccFollowNode1" presStyleIdx="3" presStyleCnt="5"/>
      <dgm:spPr/>
    </dgm:pt>
    <dgm:pt modelId="{AF4F9F76-0478-4930-BECD-4F1D83B6302C}" type="pres">
      <dgm:prSet presAssocID="{6810CC55-1C2E-463A-89C6-DDC4BCD5CF24}" presName="sibTransNodeCircle" presStyleLbl="alignNode1" presStyleIdx="6" presStyleCnt="10">
        <dgm:presLayoutVars>
          <dgm:chMax val="0"/>
          <dgm:bulletEnabled/>
        </dgm:presLayoutVars>
      </dgm:prSet>
      <dgm:spPr/>
    </dgm:pt>
    <dgm:pt modelId="{D9AD0584-D3B6-4C40-BE8E-E7E1B4CCF022}" type="pres">
      <dgm:prSet presAssocID="{BAA93B6F-5830-4C7E-AC1A-EAED7B236FAB}" presName="bottomLine" presStyleLbl="alignNode1" presStyleIdx="7" presStyleCnt="10">
        <dgm:presLayoutVars/>
      </dgm:prSet>
      <dgm:spPr/>
    </dgm:pt>
    <dgm:pt modelId="{F0DF3F5A-212A-4102-B728-E10C95FC94D2}" type="pres">
      <dgm:prSet presAssocID="{BAA93B6F-5830-4C7E-AC1A-EAED7B236FAB}" presName="nodeText" presStyleLbl="bgAccFollowNode1" presStyleIdx="3" presStyleCnt="5">
        <dgm:presLayoutVars>
          <dgm:bulletEnabled val="1"/>
        </dgm:presLayoutVars>
      </dgm:prSet>
      <dgm:spPr/>
    </dgm:pt>
    <dgm:pt modelId="{8CFFE28D-7C04-4DFD-98D0-4730EA6F78E9}" type="pres">
      <dgm:prSet presAssocID="{6810CC55-1C2E-463A-89C6-DDC4BCD5CF24}" presName="sibTrans" presStyleCnt="0"/>
      <dgm:spPr/>
    </dgm:pt>
    <dgm:pt modelId="{9ACE66FD-7BAD-4C12-8258-F0573BA2B792}" type="pres">
      <dgm:prSet presAssocID="{3722AB43-3AAB-459D-81E2-C9497490DF9F}" presName="compositeNode" presStyleCnt="0">
        <dgm:presLayoutVars>
          <dgm:bulletEnabled val="1"/>
        </dgm:presLayoutVars>
      </dgm:prSet>
      <dgm:spPr/>
    </dgm:pt>
    <dgm:pt modelId="{76BD35AB-D088-47AC-AE8F-3675827C6A20}" type="pres">
      <dgm:prSet presAssocID="{3722AB43-3AAB-459D-81E2-C9497490DF9F}" presName="bgRect" presStyleLbl="bgAccFollowNode1" presStyleIdx="4" presStyleCnt="5"/>
      <dgm:spPr/>
    </dgm:pt>
    <dgm:pt modelId="{6C4B2CB5-2BDE-4126-A029-D66F65FD95C2}" type="pres">
      <dgm:prSet presAssocID="{4922A5D8-0A3B-4064-B06C-6B720A9C12F2}" presName="sibTransNodeCircle" presStyleLbl="alignNode1" presStyleIdx="8" presStyleCnt="10">
        <dgm:presLayoutVars>
          <dgm:chMax val="0"/>
          <dgm:bulletEnabled/>
        </dgm:presLayoutVars>
      </dgm:prSet>
      <dgm:spPr/>
    </dgm:pt>
    <dgm:pt modelId="{75EF6230-3A40-48AA-B1F9-CE0AD15AECFE}" type="pres">
      <dgm:prSet presAssocID="{3722AB43-3AAB-459D-81E2-C9497490DF9F}" presName="bottomLine" presStyleLbl="alignNode1" presStyleIdx="9" presStyleCnt="10">
        <dgm:presLayoutVars/>
      </dgm:prSet>
      <dgm:spPr/>
    </dgm:pt>
    <dgm:pt modelId="{77B27526-174A-474D-B9D8-A51B57D8C1C7}" type="pres">
      <dgm:prSet presAssocID="{3722AB43-3AAB-459D-81E2-C9497490DF9F}" presName="nodeText" presStyleLbl="bgAccFollowNode1" presStyleIdx="4" presStyleCnt="5">
        <dgm:presLayoutVars>
          <dgm:bulletEnabled val="1"/>
        </dgm:presLayoutVars>
      </dgm:prSet>
      <dgm:spPr/>
    </dgm:pt>
  </dgm:ptLst>
  <dgm:cxnLst>
    <dgm:cxn modelId="{404DC712-F1BE-4484-BA1A-D41DB69BE48E}" type="presOf" srcId="{BAA93B6F-5830-4C7E-AC1A-EAED7B236FAB}" destId="{F0DF3F5A-212A-4102-B728-E10C95FC94D2}" srcOrd="1" destOrd="0" presId="urn:microsoft.com/office/officeart/2016/7/layout/BasicLinearProcessNumbered"/>
    <dgm:cxn modelId="{29B52D17-F14E-45C4-8455-705E256AC391}" type="presOf" srcId="{155764ED-9BAC-4B1B-BB9C-A8A984F51A2D}" destId="{8CDEA722-A8C5-4E10-95F0-5FCB6D540EAC}" srcOrd="0" destOrd="0" presId="urn:microsoft.com/office/officeart/2016/7/layout/BasicLinearProcessNumbered"/>
    <dgm:cxn modelId="{88AF0F38-BA36-41E7-BEAC-48A976E550D0}" type="presOf" srcId="{4684C315-5459-4A76-A85E-CD5EFC0BA3F3}" destId="{08EEFA90-46AA-4C54-9F7F-C8FBAF2F16E5}" srcOrd="0" destOrd="0" presId="urn:microsoft.com/office/officeart/2016/7/layout/BasicLinearProcessNumbered"/>
    <dgm:cxn modelId="{1872A961-3664-40AF-B729-FAFDD844E992}" type="presOf" srcId="{6810CC55-1C2E-463A-89C6-DDC4BCD5CF24}" destId="{AF4F9F76-0478-4930-BECD-4F1D83B6302C}" srcOrd="0" destOrd="0" presId="urn:microsoft.com/office/officeart/2016/7/layout/BasicLinearProcessNumbered"/>
    <dgm:cxn modelId="{B9D36764-9DB5-4AAC-8E26-6BE2E1991F1A}" srcId="{16998029-BA9E-4BD1-8326-A22DD20E5684}" destId="{3722AB43-3AAB-459D-81E2-C9497490DF9F}" srcOrd="4" destOrd="0" parTransId="{A2B76B7A-8AF5-494D-825D-BAEE7E33A494}" sibTransId="{4922A5D8-0A3B-4064-B06C-6B720A9C12F2}"/>
    <dgm:cxn modelId="{C4C24A64-1241-4C8D-A624-76F920A99067}" type="presOf" srcId="{3722AB43-3AAB-459D-81E2-C9497490DF9F}" destId="{76BD35AB-D088-47AC-AE8F-3675827C6A20}" srcOrd="0" destOrd="0" presId="urn:microsoft.com/office/officeart/2016/7/layout/BasicLinearProcessNumbered"/>
    <dgm:cxn modelId="{66FEDC44-DC6D-4D36-BC64-BF58AA36EB6A}" type="presOf" srcId="{08A3B38D-2466-4151-877B-06C3EF698A6C}" destId="{1872D428-6DE5-4A03-A8DF-F2E099BBD74D}" srcOrd="1" destOrd="0" presId="urn:microsoft.com/office/officeart/2016/7/layout/BasicLinearProcessNumbered"/>
    <dgm:cxn modelId="{6546266D-9840-4A3D-BB23-DD9A9340D4A4}" type="presOf" srcId="{4684C315-5459-4A76-A85E-CD5EFC0BA3F3}" destId="{BAD377B8-F0EE-43C3-B274-5EE37AF1ED79}" srcOrd="1" destOrd="0" presId="urn:microsoft.com/office/officeart/2016/7/layout/BasicLinearProcessNumbered"/>
    <dgm:cxn modelId="{1F768A51-B180-4666-BB16-1F2B6AB21EDF}" type="presOf" srcId="{155764ED-9BAC-4B1B-BB9C-A8A984F51A2D}" destId="{3E5237BE-6AED-44D9-8BA6-92E851A6F61B}" srcOrd="1" destOrd="0" presId="urn:microsoft.com/office/officeart/2016/7/layout/BasicLinearProcessNumbered"/>
    <dgm:cxn modelId="{34A3E371-2154-4E76-A920-E35366486DAD}" type="presOf" srcId="{3F0708F6-E0E5-47C3-BD78-7A3A78533920}" destId="{8204D54A-1229-48EE-9399-91D628435DE9}" srcOrd="0" destOrd="0" presId="urn:microsoft.com/office/officeart/2016/7/layout/BasicLinearProcessNumbered"/>
    <dgm:cxn modelId="{CE72DD52-EE6B-49AF-BA2A-D10E090CE910}" type="presOf" srcId="{BAA93B6F-5830-4C7E-AC1A-EAED7B236FAB}" destId="{61CFBE19-135F-44A2-9A97-F79B250C6234}" srcOrd="0" destOrd="0" presId="urn:microsoft.com/office/officeart/2016/7/layout/BasicLinearProcessNumbered"/>
    <dgm:cxn modelId="{4A88F184-7919-4010-9244-0EBB70E2A63F}" srcId="{16998029-BA9E-4BD1-8326-A22DD20E5684}" destId="{BAA93B6F-5830-4C7E-AC1A-EAED7B236FAB}" srcOrd="3" destOrd="0" parTransId="{5C9509FE-6126-449E-8A4C-7A74743926E2}" sibTransId="{6810CC55-1C2E-463A-89C6-DDC4BCD5CF24}"/>
    <dgm:cxn modelId="{9998CD98-11FE-4DA1-BE58-99F60A5E60C9}" type="presOf" srcId="{4922A5D8-0A3B-4064-B06C-6B720A9C12F2}" destId="{6C4B2CB5-2BDE-4126-A029-D66F65FD95C2}" srcOrd="0" destOrd="0" presId="urn:microsoft.com/office/officeart/2016/7/layout/BasicLinearProcessNumbered"/>
    <dgm:cxn modelId="{786992A0-B8AE-42BD-BA75-E6539D55F630}" srcId="{16998029-BA9E-4BD1-8326-A22DD20E5684}" destId="{155764ED-9BAC-4B1B-BB9C-A8A984F51A2D}" srcOrd="2" destOrd="0" parTransId="{1D298C03-72D8-4F6C-A94A-693FDB7D04E5}" sibTransId="{61A9BAB2-E3E5-48AD-8952-A874C7AFA181}"/>
    <dgm:cxn modelId="{E9C329A9-E80E-4B86-ACBF-585820976323}" type="presOf" srcId="{08A3B38D-2466-4151-877B-06C3EF698A6C}" destId="{8480772C-31AB-4D6B-92DA-C2C64B6B53E9}" srcOrd="0" destOrd="0" presId="urn:microsoft.com/office/officeart/2016/7/layout/BasicLinearProcessNumbered"/>
    <dgm:cxn modelId="{9CF2A8B4-D39E-4A4D-8940-69CE00BBCF0A}" type="presOf" srcId="{61A9BAB2-E3E5-48AD-8952-A874C7AFA181}" destId="{4F0D85D8-03E8-46D0-B5E8-FF608739E310}" srcOrd="0" destOrd="0" presId="urn:microsoft.com/office/officeart/2016/7/layout/BasicLinearProcessNumbered"/>
    <dgm:cxn modelId="{6D2F6BC0-D895-43A2-AB80-CC4EB8DCE185}" type="presOf" srcId="{3722AB43-3AAB-459D-81E2-C9497490DF9F}" destId="{77B27526-174A-474D-B9D8-A51B57D8C1C7}" srcOrd="1" destOrd="0" presId="urn:microsoft.com/office/officeart/2016/7/layout/BasicLinearProcessNumbered"/>
    <dgm:cxn modelId="{12153CD3-0E2C-4C96-BCBC-8F0D7AC81E26}" srcId="{16998029-BA9E-4BD1-8326-A22DD20E5684}" destId="{08A3B38D-2466-4151-877B-06C3EF698A6C}" srcOrd="0" destOrd="0" parTransId="{1325E678-9D70-4437-91B2-730E8CD410B8}" sibTransId="{3F0708F6-E0E5-47C3-BD78-7A3A78533920}"/>
    <dgm:cxn modelId="{EEF8DAD6-D200-4953-90A9-BAEDD8A9CF23}" type="presOf" srcId="{16998029-BA9E-4BD1-8326-A22DD20E5684}" destId="{44D9C48A-A8A2-4287-B4F8-B862725D921D}" srcOrd="0" destOrd="0" presId="urn:microsoft.com/office/officeart/2016/7/layout/BasicLinearProcessNumbered"/>
    <dgm:cxn modelId="{A3C3C7DE-352D-4608-BDC1-3E488800C150}" type="presOf" srcId="{387CCA11-D846-460F-8662-18B1D4BB9FC3}" destId="{10FB9D8C-AB34-41DA-B0C2-063DE3894631}" srcOrd="0" destOrd="0" presId="urn:microsoft.com/office/officeart/2016/7/layout/BasicLinearProcessNumbered"/>
    <dgm:cxn modelId="{3ABE4FF8-869C-46ED-BE9C-04DDBC073BDE}" srcId="{16998029-BA9E-4BD1-8326-A22DD20E5684}" destId="{4684C315-5459-4A76-A85E-CD5EFC0BA3F3}" srcOrd="1" destOrd="0" parTransId="{BEAE3152-EDEC-4BAC-89CB-AD4D328A8550}" sibTransId="{387CCA11-D846-460F-8662-18B1D4BB9FC3}"/>
    <dgm:cxn modelId="{24B319F9-C06F-4F08-8E9C-DAE9E452DE75}" type="presParOf" srcId="{44D9C48A-A8A2-4287-B4F8-B862725D921D}" destId="{250F7E9B-7F36-49B3-854D-88F2C0C521BC}" srcOrd="0" destOrd="0" presId="urn:microsoft.com/office/officeart/2016/7/layout/BasicLinearProcessNumbered"/>
    <dgm:cxn modelId="{81EBCEF5-3BD9-4B08-B9C0-799789402E71}" type="presParOf" srcId="{250F7E9B-7F36-49B3-854D-88F2C0C521BC}" destId="{8480772C-31AB-4D6B-92DA-C2C64B6B53E9}" srcOrd="0" destOrd="0" presId="urn:microsoft.com/office/officeart/2016/7/layout/BasicLinearProcessNumbered"/>
    <dgm:cxn modelId="{908FFE81-6DCB-49A7-B688-1A34DB158A4B}" type="presParOf" srcId="{250F7E9B-7F36-49B3-854D-88F2C0C521BC}" destId="{8204D54A-1229-48EE-9399-91D628435DE9}" srcOrd="1" destOrd="0" presId="urn:microsoft.com/office/officeart/2016/7/layout/BasicLinearProcessNumbered"/>
    <dgm:cxn modelId="{68D6B434-0D0F-4189-AC8B-B71FB9F23E02}" type="presParOf" srcId="{250F7E9B-7F36-49B3-854D-88F2C0C521BC}" destId="{72A1C39D-EDDA-4A67-A057-724BE2EF3F16}" srcOrd="2" destOrd="0" presId="urn:microsoft.com/office/officeart/2016/7/layout/BasicLinearProcessNumbered"/>
    <dgm:cxn modelId="{A9014E4C-E4FF-4B88-A173-8CFA29A23A9F}" type="presParOf" srcId="{250F7E9B-7F36-49B3-854D-88F2C0C521BC}" destId="{1872D428-6DE5-4A03-A8DF-F2E099BBD74D}" srcOrd="3" destOrd="0" presId="urn:microsoft.com/office/officeart/2016/7/layout/BasicLinearProcessNumbered"/>
    <dgm:cxn modelId="{FE4B2F38-1A1E-47AD-A18C-73C599D02285}" type="presParOf" srcId="{44D9C48A-A8A2-4287-B4F8-B862725D921D}" destId="{EE998B97-4EA3-40C2-8952-ABE9794879C6}" srcOrd="1" destOrd="0" presId="urn:microsoft.com/office/officeart/2016/7/layout/BasicLinearProcessNumbered"/>
    <dgm:cxn modelId="{931163D8-8BD0-4CC3-80C5-CEEAAD5E5DAB}" type="presParOf" srcId="{44D9C48A-A8A2-4287-B4F8-B862725D921D}" destId="{1C0C5DB0-E818-42C7-BB60-A92AC4213FA0}" srcOrd="2" destOrd="0" presId="urn:microsoft.com/office/officeart/2016/7/layout/BasicLinearProcessNumbered"/>
    <dgm:cxn modelId="{812A406A-87E5-4465-90A0-B0CD176394E0}" type="presParOf" srcId="{1C0C5DB0-E818-42C7-BB60-A92AC4213FA0}" destId="{08EEFA90-46AA-4C54-9F7F-C8FBAF2F16E5}" srcOrd="0" destOrd="0" presId="urn:microsoft.com/office/officeart/2016/7/layout/BasicLinearProcessNumbered"/>
    <dgm:cxn modelId="{E5861FC5-9D31-4530-B24D-A2A6AE7FD704}" type="presParOf" srcId="{1C0C5DB0-E818-42C7-BB60-A92AC4213FA0}" destId="{10FB9D8C-AB34-41DA-B0C2-063DE3894631}" srcOrd="1" destOrd="0" presId="urn:microsoft.com/office/officeart/2016/7/layout/BasicLinearProcessNumbered"/>
    <dgm:cxn modelId="{E193E145-0E3E-48D2-97CE-B8A16733879C}" type="presParOf" srcId="{1C0C5DB0-E818-42C7-BB60-A92AC4213FA0}" destId="{683DB510-2E90-42B5-9F34-AD5E60FA4288}" srcOrd="2" destOrd="0" presId="urn:microsoft.com/office/officeart/2016/7/layout/BasicLinearProcessNumbered"/>
    <dgm:cxn modelId="{FE3D9513-5E07-461D-B8A7-33B4E726AEFB}" type="presParOf" srcId="{1C0C5DB0-E818-42C7-BB60-A92AC4213FA0}" destId="{BAD377B8-F0EE-43C3-B274-5EE37AF1ED79}" srcOrd="3" destOrd="0" presId="urn:microsoft.com/office/officeart/2016/7/layout/BasicLinearProcessNumbered"/>
    <dgm:cxn modelId="{6F032B79-FD26-46B6-ABD1-C7C2F6148D6A}" type="presParOf" srcId="{44D9C48A-A8A2-4287-B4F8-B862725D921D}" destId="{1B9971D2-DCBF-4E37-A50C-B98D37D42694}" srcOrd="3" destOrd="0" presId="urn:microsoft.com/office/officeart/2016/7/layout/BasicLinearProcessNumbered"/>
    <dgm:cxn modelId="{FD8537BB-910B-4E59-BB92-5B21B32667B5}" type="presParOf" srcId="{44D9C48A-A8A2-4287-B4F8-B862725D921D}" destId="{7DB03296-E0DD-49A3-963C-33EF866166D8}" srcOrd="4" destOrd="0" presId="urn:microsoft.com/office/officeart/2016/7/layout/BasicLinearProcessNumbered"/>
    <dgm:cxn modelId="{56ADAF01-2F92-4F12-8144-EC2D66866FAA}" type="presParOf" srcId="{7DB03296-E0DD-49A3-963C-33EF866166D8}" destId="{8CDEA722-A8C5-4E10-95F0-5FCB6D540EAC}" srcOrd="0" destOrd="0" presId="urn:microsoft.com/office/officeart/2016/7/layout/BasicLinearProcessNumbered"/>
    <dgm:cxn modelId="{8B28D32C-DE41-4B1F-BEBF-4260A606FE83}" type="presParOf" srcId="{7DB03296-E0DD-49A3-963C-33EF866166D8}" destId="{4F0D85D8-03E8-46D0-B5E8-FF608739E310}" srcOrd="1" destOrd="0" presId="urn:microsoft.com/office/officeart/2016/7/layout/BasicLinearProcessNumbered"/>
    <dgm:cxn modelId="{0448C332-DAE2-4E0A-A8DA-8D53C89501B5}" type="presParOf" srcId="{7DB03296-E0DD-49A3-963C-33EF866166D8}" destId="{DC479937-DE07-4351-985E-5EBB2BFC7031}" srcOrd="2" destOrd="0" presId="urn:microsoft.com/office/officeart/2016/7/layout/BasicLinearProcessNumbered"/>
    <dgm:cxn modelId="{7E1A7FD4-621B-4CAF-BDDC-A13585B2DD2C}" type="presParOf" srcId="{7DB03296-E0DD-49A3-963C-33EF866166D8}" destId="{3E5237BE-6AED-44D9-8BA6-92E851A6F61B}" srcOrd="3" destOrd="0" presId="urn:microsoft.com/office/officeart/2016/7/layout/BasicLinearProcessNumbered"/>
    <dgm:cxn modelId="{5E236F87-D213-4C58-8865-77D8633B2D86}" type="presParOf" srcId="{44D9C48A-A8A2-4287-B4F8-B862725D921D}" destId="{AB455950-96F5-45F7-A0FB-717C4037F412}" srcOrd="5" destOrd="0" presId="urn:microsoft.com/office/officeart/2016/7/layout/BasicLinearProcessNumbered"/>
    <dgm:cxn modelId="{DA853B83-8DAA-4633-B2F3-6A0094A428DC}" type="presParOf" srcId="{44D9C48A-A8A2-4287-B4F8-B862725D921D}" destId="{3C92F480-5B0B-4F61-AA3F-E9E1B42BF2DB}" srcOrd="6" destOrd="0" presId="urn:microsoft.com/office/officeart/2016/7/layout/BasicLinearProcessNumbered"/>
    <dgm:cxn modelId="{6869FCC1-9E0C-4B1A-8139-BAA9761B07BD}" type="presParOf" srcId="{3C92F480-5B0B-4F61-AA3F-E9E1B42BF2DB}" destId="{61CFBE19-135F-44A2-9A97-F79B250C6234}" srcOrd="0" destOrd="0" presId="urn:microsoft.com/office/officeart/2016/7/layout/BasicLinearProcessNumbered"/>
    <dgm:cxn modelId="{B9C3844E-D622-46F1-B5AF-9B5743FD9454}" type="presParOf" srcId="{3C92F480-5B0B-4F61-AA3F-E9E1B42BF2DB}" destId="{AF4F9F76-0478-4930-BECD-4F1D83B6302C}" srcOrd="1" destOrd="0" presId="urn:microsoft.com/office/officeart/2016/7/layout/BasicLinearProcessNumbered"/>
    <dgm:cxn modelId="{BAEA13DC-A983-495B-9B66-E91C3C01BB91}" type="presParOf" srcId="{3C92F480-5B0B-4F61-AA3F-E9E1B42BF2DB}" destId="{D9AD0584-D3B6-4C40-BE8E-E7E1B4CCF022}" srcOrd="2" destOrd="0" presId="urn:microsoft.com/office/officeart/2016/7/layout/BasicLinearProcessNumbered"/>
    <dgm:cxn modelId="{7DE997A4-84E6-4F47-B87B-0F59D0E9DA55}" type="presParOf" srcId="{3C92F480-5B0B-4F61-AA3F-E9E1B42BF2DB}" destId="{F0DF3F5A-212A-4102-B728-E10C95FC94D2}" srcOrd="3" destOrd="0" presId="urn:microsoft.com/office/officeart/2016/7/layout/BasicLinearProcessNumbered"/>
    <dgm:cxn modelId="{1A9D5EE6-040E-41ED-900C-359A2DED59E8}" type="presParOf" srcId="{44D9C48A-A8A2-4287-B4F8-B862725D921D}" destId="{8CFFE28D-7C04-4DFD-98D0-4730EA6F78E9}" srcOrd="7" destOrd="0" presId="urn:microsoft.com/office/officeart/2016/7/layout/BasicLinearProcessNumbered"/>
    <dgm:cxn modelId="{CCEE9A24-42B0-4988-A7AE-797A5667F06F}" type="presParOf" srcId="{44D9C48A-A8A2-4287-B4F8-B862725D921D}" destId="{9ACE66FD-7BAD-4C12-8258-F0573BA2B792}" srcOrd="8" destOrd="0" presId="urn:microsoft.com/office/officeart/2016/7/layout/BasicLinearProcessNumbered"/>
    <dgm:cxn modelId="{2B786B84-6735-417E-94BF-3E23630A1FAA}" type="presParOf" srcId="{9ACE66FD-7BAD-4C12-8258-F0573BA2B792}" destId="{76BD35AB-D088-47AC-AE8F-3675827C6A20}" srcOrd="0" destOrd="0" presId="urn:microsoft.com/office/officeart/2016/7/layout/BasicLinearProcessNumbered"/>
    <dgm:cxn modelId="{2A6FA1D1-7D54-4032-AA4B-777CF8F99E96}" type="presParOf" srcId="{9ACE66FD-7BAD-4C12-8258-F0573BA2B792}" destId="{6C4B2CB5-2BDE-4126-A029-D66F65FD95C2}" srcOrd="1" destOrd="0" presId="urn:microsoft.com/office/officeart/2016/7/layout/BasicLinearProcessNumbered"/>
    <dgm:cxn modelId="{05A6CFF2-FA2B-4AE6-B3E0-723FD8ABB80A}" type="presParOf" srcId="{9ACE66FD-7BAD-4C12-8258-F0573BA2B792}" destId="{75EF6230-3A40-48AA-B1F9-CE0AD15AECFE}" srcOrd="2" destOrd="0" presId="urn:microsoft.com/office/officeart/2016/7/layout/BasicLinearProcessNumbered"/>
    <dgm:cxn modelId="{B4180282-1B2D-4B17-9C02-0A20E6059DD6}" type="presParOf" srcId="{9ACE66FD-7BAD-4C12-8258-F0573BA2B792}" destId="{77B27526-174A-474D-B9D8-A51B57D8C1C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54FC9-7269-4F57-B246-FDAD91A52249}"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A426BA6B-5CC9-4711-9825-F9B49AF32A7B}">
      <dgm:prSet/>
      <dgm:spPr/>
      <dgm:t>
        <a:bodyPr/>
        <a:lstStyle/>
        <a:p>
          <a:pPr>
            <a:lnSpc>
              <a:spcPct val="100000"/>
            </a:lnSpc>
          </a:pPr>
          <a:r>
            <a:rPr lang="en-US"/>
            <a:t>Why?</a:t>
          </a:r>
        </a:p>
      </dgm:t>
    </dgm:pt>
    <dgm:pt modelId="{7F8BD779-B9C4-4427-803A-D148FC7124AD}" type="parTrans" cxnId="{61728623-CCA3-42BF-9532-257D07EB4D13}">
      <dgm:prSet/>
      <dgm:spPr/>
      <dgm:t>
        <a:bodyPr/>
        <a:lstStyle/>
        <a:p>
          <a:endParaRPr lang="en-US"/>
        </a:p>
      </dgm:t>
    </dgm:pt>
    <dgm:pt modelId="{9C3ACD23-483F-4F78-A2FD-6AC841D4A808}" type="sibTrans" cxnId="{61728623-CCA3-42BF-9532-257D07EB4D13}">
      <dgm:prSet/>
      <dgm:spPr/>
      <dgm:t>
        <a:bodyPr/>
        <a:lstStyle/>
        <a:p>
          <a:endParaRPr lang="en-US"/>
        </a:p>
      </dgm:t>
    </dgm:pt>
    <dgm:pt modelId="{6192410F-B98B-44F1-BBD8-B3D0944311CD}">
      <dgm:prSet/>
      <dgm:spPr/>
      <dgm:t>
        <a:bodyPr/>
        <a:lstStyle/>
        <a:p>
          <a:pPr>
            <a:lnSpc>
              <a:spcPct val="100000"/>
            </a:lnSpc>
          </a:pPr>
          <a:r>
            <a:rPr lang="en-US"/>
            <a:t>What? </a:t>
          </a:r>
        </a:p>
      </dgm:t>
    </dgm:pt>
    <dgm:pt modelId="{66249D55-BACD-4EF5-9367-8282DF0C473E}" type="parTrans" cxnId="{8F3763CD-ED9B-45AE-9095-1889B5555E60}">
      <dgm:prSet/>
      <dgm:spPr/>
      <dgm:t>
        <a:bodyPr/>
        <a:lstStyle/>
        <a:p>
          <a:endParaRPr lang="en-US"/>
        </a:p>
      </dgm:t>
    </dgm:pt>
    <dgm:pt modelId="{957464C4-1CAB-4198-8FF5-E84DAB6DB0D2}" type="sibTrans" cxnId="{8F3763CD-ED9B-45AE-9095-1889B5555E60}">
      <dgm:prSet/>
      <dgm:spPr/>
      <dgm:t>
        <a:bodyPr/>
        <a:lstStyle/>
        <a:p>
          <a:endParaRPr lang="en-US"/>
        </a:p>
      </dgm:t>
    </dgm:pt>
    <dgm:pt modelId="{36D4CFE3-1E2B-402A-8EA0-4F79D285BB48}">
      <dgm:prSet/>
      <dgm:spPr/>
      <dgm:t>
        <a:bodyPr/>
        <a:lstStyle/>
        <a:p>
          <a:pPr>
            <a:lnSpc>
              <a:spcPct val="100000"/>
            </a:lnSpc>
          </a:pPr>
          <a:r>
            <a:rPr lang="en-US"/>
            <a:t>How?</a:t>
          </a:r>
        </a:p>
      </dgm:t>
    </dgm:pt>
    <dgm:pt modelId="{78878658-19A3-435C-8933-5DA551168FA0}" type="parTrans" cxnId="{E235CFC6-5D12-453F-87AC-8044B692A961}">
      <dgm:prSet/>
      <dgm:spPr/>
      <dgm:t>
        <a:bodyPr/>
        <a:lstStyle/>
        <a:p>
          <a:endParaRPr lang="en-US"/>
        </a:p>
      </dgm:t>
    </dgm:pt>
    <dgm:pt modelId="{D2547BFE-D2A0-47E4-B2A4-B7AB8716540D}" type="sibTrans" cxnId="{E235CFC6-5D12-453F-87AC-8044B692A961}">
      <dgm:prSet/>
      <dgm:spPr/>
      <dgm:t>
        <a:bodyPr/>
        <a:lstStyle/>
        <a:p>
          <a:endParaRPr lang="en-US"/>
        </a:p>
      </dgm:t>
    </dgm:pt>
    <dgm:pt modelId="{12DB720B-66E7-4C01-9DC5-4F46BAB4CCFE}">
      <dgm:prSet/>
      <dgm:spPr/>
      <dgm:t>
        <a:bodyPr/>
        <a:lstStyle/>
        <a:p>
          <a:pPr>
            <a:lnSpc>
              <a:spcPct val="100000"/>
            </a:lnSpc>
          </a:pPr>
          <a:r>
            <a:rPr lang="en-US"/>
            <a:t>Found?</a:t>
          </a:r>
        </a:p>
      </dgm:t>
    </dgm:pt>
    <dgm:pt modelId="{D61F3FA6-8739-4067-A2CC-2696F582F918}" type="parTrans" cxnId="{1F86DA44-4870-4AF2-A345-AA6BABC5C2BA}">
      <dgm:prSet/>
      <dgm:spPr/>
      <dgm:t>
        <a:bodyPr/>
        <a:lstStyle/>
        <a:p>
          <a:endParaRPr lang="en-US"/>
        </a:p>
      </dgm:t>
    </dgm:pt>
    <dgm:pt modelId="{2994F2CF-0892-40F6-9BFE-AAA4231E2428}" type="sibTrans" cxnId="{1F86DA44-4870-4AF2-A345-AA6BABC5C2BA}">
      <dgm:prSet/>
      <dgm:spPr/>
      <dgm:t>
        <a:bodyPr/>
        <a:lstStyle/>
        <a:p>
          <a:endParaRPr lang="en-US"/>
        </a:p>
      </dgm:t>
    </dgm:pt>
    <dgm:pt modelId="{7ADDA4C8-E9CC-4C9E-BD68-DFB4668C4480}" type="pres">
      <dgm:prSet presAssocID="{CC854FC9-7269-4F57-B246-FDAD91A52249}" presName="root" presStyleCnt="0">
        <dgm:presLayoutVars>
          <dgm:dir/>
          <dgm:resizeHandles val="exact"/>
        </dgm:presLayoutVars>
      </dgm:prSet>
      <dgm:spPr/>
    </dgm:pt>
    <dgm:pt modelId="{96B4973F-68EF-470F-AAE2-6ED350F78F75}" type="pres">
      <dgm:prSet presAssocID="{A426BA6B-5CC9-4711-9825-F9B49AF32A7B}" presName="compNode" presStyleCnt="0"/>
      <dgm:spPr/>
    </dgm:pt>
    <dgm:pt modelId="{81910917-18DB-4176-8DCF-00142797732B}" type="pres">
      <dgm:prSet presAssocID="{A426BA6B-5CC9-4711-9825-F9B49AF32A7B}"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3616D2BF-01FC-49A5-A4A9-3697B03FA50A}" type="pres">
      <dgm:prSet presAssocID="{A426BA6B-5CC9-4711-9825-F9B49AF32A7B}" presName="spaceRect" presStyleCnt="0"/>
      <dgm:spPr/>
    </dgm:pt>
    <dgm:pt modelId="{E1B0BFE0-4E07-4FAF-A2E0-DA12218F3811}" type="pres">
      <dgm:prSet presAssocID="{A426BA6B-5CC9-4711-9825-F9B49AF32A7B}" presName="textRect" presStyleLbl="revTx" presStyleIdx="0" presStyleCnt="4">
        <dgm:presLayoutVars>
          <dgm:chMax val="1"/>
          <dgm:chPref val="1"/>
        </dgm:presLayoutVars>
      </dgm:prSet>
      <dgm:spPr/>
    </dgm:pt>
    <dgm:pt modelId="{23F62C68-2D9D-48AC-BD7D-1F8BAEBF8A54}" type="pres">
      <dgm:prSet presAssocID="{9C3ACD23-483F-4F78-A2FD-6AC841D4A808}" presName="sibTrans" presStyleCnt="0"/>
      <dgm:spPr/>
    </dgm:pt>
    <dgm:pt modelId="{D7242618-8F1D-473E-B236-A4FE4613B87F}" type="pres">
      <dgm:prSet presAssocID="{6192410F-B98B-44F1-BBD8-B3D0944311CD}" presName="compNode" presStyleCnt="0"/>
      <dgm:spPr/>
    </dgm:pt>
    <dgm:pt modelId="{F91AED02-0E27-48FC-AF1E-F8C61C4D18F0}" type="pres">
      <dgm:prSet presAssocID="{6192410F-B98B-44F1-BBD8-B3D0944311C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E16A355B-B8A5-41C4-8E07-A4E90FA39024}" type="pres">
      <dgm:prSet presAssocID="{6192410F-B98B-44F1-BBD8-B3D0944311CD}" presName="spaceRect" presStyleCnt="0"/>
      <dgm:spPr/>
    </dgm:pt>
    <dgm:pt modelId="{84AE3AA6-CB25-4B75-A3EC-642F2FCF3BD9}" type="pres">
      <dgm:prSet presAssocID="{6192410F-B98B-44F1-BBD8-B3D0944311CD}" presName="textRect" presStyleLbl="revTx" presStyleIdx="1" presStyleCnt="4">
        <dgm:presLayoutVars>
          <dgm:chMax val="1"/>
          <dgm:chPref val="1"/>
        </dgm:presLayoutVars>
      </dgm:prSet>
      <dgm:spPr/>
    </dgm:pt>
    <dgm:pt modelId="{0811DF66-C61E-4455-BF25-9E9D492E437C}" type="pres">
      <dgm:prSet presAssocID="{957464C4-1CAB-4198-8FF5-E84DAB6DB0D2}" presName="sibTrans" presStyleCnt="0"/>
      <dgm:spPr/>
    </dgm:pt>
    <dgm:pt modelId="{A793B7B4-B9E0-41FC-B255-B15CD0402FCF}" type="pres">
      <dgm:prSet presAssocID="{36D4CFE3-1E2B-402A-8EA0-4F79D285BB48}" presName="compNode" presStyleCnt="0"/>
      <dgm:spPr/>
    </dgm:pt>
    <dgm:pt modelId="{AC519AF3-1AE0-4C99-AB07-24F867526493}" type="pres">
      <dgm:prSet presAssocID="{36D4CFE3-1E2B-402A-8EA0-4F79D285BB48}"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gister"/>
        </a:ext>
      </dgm:extLst>
    </dgm:pt>
    <dgm:pt modelId="{EA67E9A2-FAFA-4C32-BF5B-72B9D8E5A3F9}" type="pres">
      <dgm:prSet presAssocID="{36D4CFE3-1E2B-402A-8EA0-4F79D285BB48}" presName="spaceRect" presStyleCnt="0"/>
      <dgm:spPr/>
    </dgm:pt>
    <dgm:pt modelId="{2205675E-2500-4A1D-8B51-FF4DCBA1F545}" type="pres">
      <dgm:prSet presAssocID="{36D4CFE3-1E2B-402A-8EA0-4F79D285BB48}" presName="textRect" presStyleLbl="revTx" presStyleIdx="2" presStyleCnt="4">
        <dgm:presLayoutVars>
          <dgm:chMax val="1"/>
          <dgm:chPref val="1"/>
        </dgm:presLayoutVars>
      </dgm:prSet>
      <dgm:spPr/>
    </dgm:pt>
    <dgm:pt modelId="{6D57ED2B-A0A7-4F9F-B11C-5EB36CD46E2B}" type="pres">
      <dgm:prSet presAssocID="{D2547BFE-D2A0-47E4-B2A4-B7AB8716540D}" presName="sibTrans" presStyleCnt="0"/>
      <dgm:spPr/>
    </dgm:pt>
    <dgm:pt modelId="{F78D971B-9842-42BF-8957-B42E7BF2F26B}" type="pres">
      <dgm:prSet presAssocID="{12DB720B-66E7-4C01-9DC5-4F46BAB4CCFE}" presName="compNode" presStyleCnt="0"/>
      <dgm:spPr/>
    </dgm:pt>
    <dgm:pt modelId="{D98FAF36-6C24-4A3A-AE49-432EA44A4F1E}" type="pres">
      <dgm:prSet presAssocID="{12DB720B-66E7-4C01-9DC5-4F46BAB4CCFE}"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2CCAB7E1-8165-4B68-BCEF-3FB4273CC9A0}" type="pres">
      <dgm:prSet presAssocID="{12DB720B-66E7-4C01-9DC5-4F46BAB4CCFE}" presName="spaceRect" presStyleCnt="0"/>
      <dgm:spPr/>
    </dgm:pt>
    <dgm:pt modelId="{B2CB1CFE-CB18-430C-8D60-86573D983BD0}" type="pres">
      <dgm:prSet presAssocID="{12DB720B-66E7-4C01-9DC5-4F46BAB4CCFE}" presName="textRect" presStyleLbl="revTx" presStyleIdx="3" presStyleCnt="4">
        <dgm:presLayoutVars>
          <dgm:chMax val="1"/>
          <dgm:chPref val="1"/>
        </dgm:presLayoutVars>
      </dgm:prSet>
      <dgm:spPr/>
    </dgm:pt>
  </dgm:ptLst>
  <dgm:cxnLst>
    <dgm:cxn modelId="{FD274618-BFD0-41C3-871D-BABB5D5E57E7}" type="presOf" srcId="{6192410F-B98B-44F1-BBD8-B3D0944311CD}" destId="{84AE3AA6-CB25-4B75-A3EC-642F2FCF3BD9}" srcOrd="0" destOrd="0" presId="urn:microsoft.com/office/officeart/2018/2/layout/IconLabelList"/>
    <dgm:cxn modelId="{61728623-CCA3-42BF-9532-257D07EB4D13}" srcId="{CC854FC9-7269-4F57-B246-FDAD91A52249}" destId="{A426BA6B-5CC9-4711-9825-F9B49AF32A7B}" srcOrd="0" destOrd="0" parTransId="{7F8BD779-B9C4-4427-803A-D148FC7124AD}" sibTransId="{9C3ACD23-483F-4F78-A2FD-6AC841D4A808}"/>
    <dgm:cxn modelId="{6F4F2E29-B399-4F5C-8B45-1527CAC7900B}" type="presOf" srcId="{A426BA6B-5CC9-4711-9825-F9B49AF32A7B}" destId="{E1B0BFE0-4E07-4FAF-A2E0-DA12218F3811}" srcOrd="0" destOrd="0" presId="urn:microsoft.com/office/officeart/2018/2/layout/IconLabelList"/>
    <dgm:cxn modelId="{1F86DA44-4870-4AF2-A345-AA6BABC5C2BA}" srcId="{CC854FC9-7269-4F57-B246-FDAD91A52249}" destId="{12DB720B-66E7-4C01-9DC5-4F46BAB4CCFE}" srcOrd="3" destOrd="0" parTransId="{D61F3FA6-8739-4067-A2CC-2696F582F918}" sibTransId="{2994F2CF-0892-40F6-9BFE-AAA4231E2428}"/>
    <dgm:cxn modelId="{CE92FF45-22CF-4B1A-8F62-461858234D3E}" type="presOf" srcId="{CC854FC9-7269-4F57-B246-FDAD91A52249}" destId="{7ADDA4C8-E9CC-4C9E-BD68-DFB4668C4480}" srcOrd="0" destOrd="0" presId="urn:microsoft.com/office/officeart/2018/2/layout/IconLabelList"/>
    <dgm:cxn modelId="{6B86D4A6-90AF-464A-AE07-D344CDC6DB4E}" type="presOf" srcId="{12DB720B-66E7-4C01-9DC5-4F46BAB4CCFE}" destId="{B2CB1CFE-CB18-430C-8D60-86573D983BD0}" srcOrd="0" destOrd="0" presId="urn:microsoft.com/office/officeart/2018/2/layout/IconLabelList"/>
    <dgm:cxn modelId="{C4EC55BF-44D1-4A04-8979-34B0625E0A82}" type="presOf" srcId="{36D4CFE3-1E2B-402A-8EA0-4F79D285BB48}" destId="{2205675E-2500-4A1D-8B51-FF4DCBA1F545}" srcOrd="0" destOrd="0" presId="urn:microsoft.com/office/officeart/2018/2/layout/IconLabelList"/>
    <dgm:cxn modelId="{E235CFC6-5D12-453F-87AC-8044B692A961}" srcId="{CC854FC9-7269-4F57-B246-FDAD91A52249}" destId="{36D4CFE3-1E2B-402A-8EA0-4F79D285BB48}" srcOrd="2" destOrd="0" parTransId="{78878658-19A3-435C-8933-5DA551168FA0}" sibTransId="{D2547BFE-D2A0-47E4-B2A4-B7AB8716540D}"/>
    <dgm:cxn modelId="{8F3763CD-ED9B-45AE-9095-1889B5555E60}" srcId="{CC854FC9-7269-4F57-B246-FDAD91A52249}" destId="{6192410F-B98B-44F1-BBD8-B3D0944311CD}" srcOrd="1" destOrd="0" parTransId="{66249D55-BACD-4EF5-9367-8282DF0C473E}" sibTransId="{957464C4-1CAB-4198-8FF5-E84DAB6DB0D2}"/>
    <dgm:cxn modelId="{A0B684C3-9FAD-4A94-BA14-027023310D2E}" type="presParOf" srcId="{7ADDA4C8-E9CC-4C9E-BD68-DFB4668C4480}" destId="{96B4973F-68EF-470F-AAE2-6ED350F78F75}" srcOrd="0" destOrd="0" presId="urn:microsoft.com/office/officeart/2018/2/layout/IconLabelList"/>
    <dgm:cxn modelId="{FBDA5C97-2AA3-42E2-92E2-D3C2FBBD80E8}" type="presParOf" srcId="{96B4973F-68EF-470F-AAE2-6ED350F78F75}" destId="{81910917-18DB-4176-8DCF-00142797732B}" srcOrd="0" destOrd="0" presId="urn:microsoft.com/office/officeart/2018/2/layout/IconLabelList"/>
    <dgm:cxn modelId="{9CE49949-E51D-4916-9A72-320B84F4A4D3}" type="presParOf" srcId="{96B4973F-68EF-470F-AAE2-6ED350F78F75}" destId="{3616D2BF-01FC-49A5-A4A9-3697B03FA50A}" srcOrd="1" destOrd="0" presId="urn:microsoft.com/office/officeart/2018/2/layout/IconLabelList"/>
    <dgm:cxn modelId="{C6DE8FA2-9C06-473D-AE31-DCC84D013481}" type="presParOf" srcId="{96B4973F-68EF-470F-AAE2-6ED350F78F75}" destId="{E1B0BFE0-4E07-4FAF-A2E0-DA12218F3811}" srcOrd="2" destOrd="0" presId="urn:microsoft.com/office/officeart/2018/2/layout/IconLabelList"/>
    <dgm:cxn modelId="{E93E92AB-3726-41AA-BB0F-63FF46DF0E44}" type="presParOf" srcId="{7ADDA4C8-E9CC-4C9E-BD68-DFB4668C4480}" destId="{23F62C68-2D9D-48AC-BD7D-1F8BAEBF8A54}" srcOrd="1" destOrd="0" presId="urn:microsoft.com/office/officeart/2018/2/layout/IconLabelList"/>
    <dgm:cxn modelId="{63C13C9B-FE61-4D93-B2F0-3BED6F1DF284}" type="presParOf" srcId="{7ADDA4C8-E9CC-4C9E-BD68-DFB4668C4480}" destId="{D7242618-8F1D-473E-B236-A4FE4613B87F}" srcOrd="2" destOrd="0" presId="urn:microsoft.com/office/officeart/2018/2/layout/IconLabelList"/>
    <dgm:cxn modelId="{C64593CA-1A0B-4DF9-92ED-97B7902233F4}" type="presParOf" srcId="{D7242618-8F1D-473E-B236-A4FE4613B87F}" destId="{F91AED02-0E27-48FC-AF1E-F8C61C4D18F0}" srcOrd="0" destOrd="0" presId="urn:microsoft.com/office/officeart/2018/2/layout/IconLabelList"/>
    <dgm:cxn modelId="{3B3FFF3C-3F21-4AA2-8A66-F5B7ED54C656}" type="presParOf" srcId="{D7242618-8F1D-473E-B236-A4FE4613B87F}" destId="{E16A355B-B8A5-41C4-8E07-A4E90FA39024}" srcOrd="1" destOrd="0" presId="urn:microsoft.com/office/officeart/2018/2/layout/IconLabelList"/>
    <dgm:cxn modelId="{DB6475F4-76CE-4C2D-BF74-11E3B46149DA}" type="presParOf" srcId="{D7242618-8F1D-473E-B236-A4FE4613B87F}" destId="{84AE3AA6-CB25-4B75-A3EC-642F2FCF3BD9}" srcOrd="2" destOrd="0" presId="urn:microsoft.com/office/officeart/2018/2/layout/IconLabelList"/>
    <dgm:cxn modelId="{73B21743-3E3D-48A7-BC76-ECE0C1EFEAA9}" type="presParOf" srcId="{7ADDA4C8-E9CC-4C9E-BD68-DFB4668C4480}" destId="{0811DF66-C61E-4455-BF25-9E9D492E437C}" srcOrd="3" destOrd="0" presId="urn:microsoft.com/office/officeart/2018/2/layout/IconLabelList"/>
    <dgm:cxn modelId="{0B7581ED-67CD-4817-AE83-EE8AE0BBDFB3}" type="presParOf" srcId="{7ADDA4C8-E9CC-4C9E-BD68-DFB4668C4480}" destId="{A793B7B4-B9E0-41FC-B255-B15CD0402FCF}" srcOrd="4" destOrd="0" presId="urn:microsoft.com/office/officeart/2018/2/layout/IconLabelList"/>
    <dgm:cxn modelId="{2FF88243-5B05-449E-80B9-BBFB45D85616}" type="presParOf" srcId="{A793B7B4-B9E0-41FC-B255-B15CD0402FCF}" destId="{AC519AF3-1AE0-4C99-AB07-24F867526493}" srcOrd="0" destOrd="0" presId="urn:microsoft.com/office/officeart/2018/2/layout/IconLabelList"/>
    <dgm:cxn modelId="{56804742-2407-4E0F-B217-B6368940586F}" type="presParOf" srcId="{A793B7B4-B9E0-41FC-B255-B15CD0402FCF}" destId="{EA67E9A2-FAFA-4C32-BF5B-72B9D8E5A3F9}" srcOrd="1" destOrd="0" presId="urn:microsoft.com/office/officeart/2018/2/layout/IconLabelList"/>
    <dgm:cxn modelId="{2E63DE70-34A5-4608-80D9-11E07D8F95D9}" type="presParOf" srcId="{A793B7B4-B9E0-41FC-B255-B15CD0402FCF}" destId="{2205675E-2500-4A1D-8B51-FF4DCBA1F545}" srcOrd="2" destOrd="0" presId="urn:microsoft.com/office/officeart/2018/2/layout/IconLabelList"/>
    <dgm:cxn modelId="{643CB6BC-47FC-4604-913D-B7A6C7F142A6}" type="presParOf" srcId="{7ADDA4C8-E9CC-4C9E-BD68-DFB4668C4480}" destId="{6D57ED2B-A0A7-4F9F-B11C-5EB36CD46E2B}" srcOrd="5" destOrd="0" presId="urn:microsoft.com/office/officeart/2018/2/layout/IconLabelList"/>
    <dgm:cxn modelId="{5AC052A6-2167-4EF7-812E-2797B0E47A52}" type="presParOf" srcId="{7ADDA4C8-E9CC-4C9E-BD68-DFB4668C4480}" destId="{F78D971B-9842-42BF-8957-B42E7BF2F26B}" srcOrd="6" destOrd="0" presId="urn:microsoft.com/office/officeart/2018/2/layout/IconLabelList"/>
    <dgm:cxn modelId="{26009475-6256-4F4D-8DCF-82E6615E5C3C}" type="presParOf" srcId="{F78D971B-9842-42BF-8957-B42E7BF2F26B}" destId="{D98FAF36-6C24-4A3A-AE49-432EA44A4F1E}" srcOrd="0" destOrd="0" presId="urn:microsoft.com/office/officeart/2018/2/layout/IconLabelList"/>
    <dgm:cxn modelId="{7E50620C-EA56-4A89-93FF-541AA7CA2E03}" type="presParOf" srcId="{F78D971B-9842-42BF-8957-B42E7BF2F26B}" destId="{2CCAB7E1-8165-4B68-BCEF-3FB4273CC9A0}" srcOrd="1" destOrd="0" presId="urn:microsoft.com/office/officeart/2018/2/layout/IconLabelList"/>
    <dgm:cxn modelId="{8220CBDF-7B86-407B-B743-7E3CD4DA542F}" type="presParOf" srcId="{F78D971B-9842-42BF-8957-B42E7BF2F26B}" destId="{B2CB1CFE-CB18-430C-8D60-86573D983BD0}"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7D4FDE-D647-4DB2-A892-0798DE36867F}"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4E797B3-88ED-465D-AD76-AC436B6C8D57}">
      <dgm:prSet/>
      <dgm:spPr/>
      <dgm:t>
        <a:bodyPr/>
        <a:lstStyle/>
        <a:p>
          <a:r>
            <a:rPr lang="en-US"/>
            <a:t>126</a:t>
          </a:r>
        </a:p>
      </dgm:t>
    </dgm:pt>
    <dgm:pt modelId="{56DCF9B3-992A-443C-9334-66F98D8BF254}" type="parTrans" cxnId="{9E2EEDFD-C046-43B4-A4A6-9A70E1FF1BC9}">
      <dgm:prSet/>
      <dgm:spPr/>
      <dgm:t>
        <a:bodyPr/>
        <a:lstStyle/>
        <a:p>
          <a:endParaRPr lang="en-US"/>
        </a:p>
      </dgm:t>
    </dgm:pt>
    <dgm:pt modelId="{7427DB3B-8716-4BCF-A284-80DD58CD4178}" type="sibTrans" cxnId="{9E2EEDFD-C046-43B4-A4A6-9A70E1FF1BC9}">
      <dgm:prSet/>
      <dgm:spPr/>
      <dgm:t>
        <a:bodyPr/>
        <a:lstStyle/>
        <a:p>
          <a:endParaRPr lang="en-US"/>
        </a:p>
      </dgm:t>
    </dgm:pt>
    <dgm:pt modelId="{FCC42B34-AEB8-47E2-B4ED-76782ADC940E}">
      <dgm:prSet/>
      <dgm:spPr/>
      <dgm:t>
        <a:bodyPr/>
        <a:lstStyle/>
        <a:p>
          <a:r>
            <a:rPr lang="en-US"/>
            <a:t>5</a:t>
          </a:r>
        </a:p>
      </dgm:t>
    </dgm:pt>
    <dgm:pt modelId="{2EB514D7-C62D-43A7-86DF-825E75AD58C0}" type="parTrans" cxnId="{165FD67D-37CC-4B72-9CDA-2EAB6B374AFB}">
      <dgm:prSet/>
      <dgm:spPr/>
      <dgm:t>
        <a:bodyPr/>
        <a:lstStyle/>
        <a:p>
          <a:endParaRPr lang="en-US"/>
        </a:p>
      </dgm:t>
    </dgm:pt>
    <dgm:pt modelId="{445B9FB9-E75F-470E-AF69-D128624255F8}" type="sibTrans" cxnId="{165FD67D-37CC-4B72-9CDA-2EAB6B374AFB}">
      <dgm:prSet/>
      <dgm:spPr/>
      <dgm:t>
        <a:bodyPr/>
        <a:lstStyle/>
        <a:p>
          <a:endParaRPr lang="en-US"/>
        </a:p>
      </dgm:t>
    </dgm:pt>
    <dgm:pt modelId="{D3C4E0BE-5968-4910-9E83-867311432227}">
      <dgm:prSet/>
      <dgm:spPr/>
      <dgm:t>
        <a:bodyPr/>
        <a:lstStyle/>
        <a:p>
          <a:r>
            <a:rPr lang="en-US"/>
            <a:t>8</a:t>
          </a:r>
        </a:p>
      </dgm:t>
    </dgm:pt>
    <dgm:pt modelId="{05C9EFAF-578C-4C10-A861-3A22D1EAEDC6}" type="parTrans" cxnId="{87C9CD53-2D6F-45BA-BA63-29073B8AA5E6}">
      <dgm:prSet/>
      <dgm:spPr/>
      <dgm:t>
        <a:bodyPr/>
        <a:lstStyle/>
        <a:p>
          <a:endParaRPr lang="en-US"/>
        </a:p>
      </dgm:t>
    </dgm:pt>
    <dgm:pt modelId="{D57D6829-8DCE-441A-B101-02885F445257}" type="sibTrans" cxnId="{87C9CD53-2D6F-45BA-BA63-29073B8AA5E6}">
      <dgm:prSet/>
      <dgm:spPr/>
      <dgm:t>
        <a:bodyPr/>
        <a:lstStyle/>
        <a:p>
          <a:endParaRPr lang="en-US"/>
        </a:p>
      </dgm:t>
    </dgm:pt>
    <dgm:pt modelId="{E2D84A3A-6B17-4B49-A7D3-AD75D231256C}">
      <dgm:prSet/>
      <dgm:spPr/>
      <dgm:t>
        <a:bodyPr/>
        <a:lstStyle/>
        <a:p>
          <a:r>
            <a:rPr lang="en-US"/>
            <a:t>4</a:t>
          </a:r>
        </a:p>
      </dgm:t>
    </dgm:pt>
    <dgm:pt modelId="{63E3C9E4-DF78-455F-9EFE-66044AE60A1D}" type="parTrans" cxnId="{611472DC-3399-4A78-AE91-19FD6E7F97FA}">
      <dgm:prSet/>
      <dgm:spPr/>
      <dgm:t>
        <a:bodyPr/>
        <a:lstStyle/>
        <a:p>
          <a:endParaRPr lang="en-US"/>
        </a:p>
      </dgm:t>
    </dgm:pt>
    <dgm:pt modelId="{00ACDFB3-76DD-4142-89BC-D09A185F7BAF}" type="sibTrans" cxnId="{611472DC-3399-4A78-AE91-19FD6E7F97FA}">
      <dgm:prSet/>
      <dgm:spPr/>
      <dgm:t>
        <a:bodyPr/>
        <a:lstStyle/>
        <a:p>
          <a:endParaRPr lang="en-US"/>
        </a:p>
      </dgm:t>
    </dgm:pt>
    <dgm:pt modelId="{7AE2BA68-ED7F-43C8-B925-EAAF4110A4E2}" type="pres">
      <dgm:prSet presAssocID="{C37D4FDE-D647-4DB2-A892-0798DE36867F}" presName="root" presStyleCnt="0">
        <dgm:presLayoutVars>
          <dgm:dir/>
          <dgm:resizeHandles val="exact"/>
        </dgm:presLayoutVars>
      </dgm:prSet>
      <dgm:spPr/>
    </dgm:pt>
    <dgm:pt modelId="{662A04E6-94AD-4323-B00D-734380B4D358}" type="pres">
      <dgm:prSet presAssocID="{04E797B3-88ED-465D-AD76-AC436B6C8D57}" presName="compNode" presStyleCnt="0"/>
      <dgm:spPr/>
    </dgm:pt>
    <dgm:pt modelId="{046B5A0E-E62F-4AB2-BAC8-79B2B40D45BC}" type="pres">
      <dgm:prSet presAssocID="{04E797B3-88ED-465D-AD76-AC436B6C8D5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tagon"/>
        </a:ext>
      </dgm:extLst>
    </dgm:pt>
    <dgm:pt modelId="{9F428692-9A3A-4803-B745-0F1CFF92BB8A}" type="pres">
      <dgm:prSet presAssocID="{04E797B3-88ED-465D-AD76-AC436B6C8D57}" presName="spaceRect" presStyleCnt="0"/>
      <dgm:spPr/>
    </dgm:pt>
    <dgm:pt modelId="{3E40BA50-0E13-4A1C-9E06-AE031971FC76}" type="pres">
      <dgm:prSet presAssocID="{04E797B3-88ED-465D-AD76-AC436B6C8D57}" presName="textRect" presStyleLbl="revTx" presStyleIdx="0" presStyleCnt="4">
        <dgm:presLayoutVars>
          <dgm:chMax val="1"/>
          <dgm:chPref val="1"/>
        </dgm:presLayoutVars>
      </dgm:prSet>
      <dgm:spPr/>
    </dgm:pt>
    <dgm:pt modelId="{BC2400A8-DB9C-4DEC-B978-F39D86387CD5}" type="pres">
      <dgm:prSet presAssocID="{7427DB3B-8716-4BCF-A284-80DD58CD4178}" presName="sibTrans" presStyleCnt="0"/>
      <dgm:spPr/>
    </dgm:pt>
    <dgm:pt modelId="{445F7B34-C423-4D47-B7BE-E904DC695C6E}" type="pres">
      <dgm:prSet presAssocID="{FCC42B34-AEB8-47E2-B4ED-76782ADC940E}" presName="compNode" presStyleCnt="0"/>
      <dgm:spPr/>
    </dgm:pt>
    <dgm:pt modelId="{EC7202FE-9AF7-4706-9DB9-79F53EBBD460}" type="pres">
      <dgm:prSet presAssocID="{FCC42B34-AEB8-47E2-B4ED-76782ADC940E}"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rror"/>
        </a:ext>
      </dgm:extLst>
    </dgm:pt>
    <dgm:pt modelId="{E923418C-4E9C-4865-82F8-FC3E62FB2AF1}" type="pres">
      <dgm:prSet presAssocID="{FCC42B34-AEB8-47E2-B4ED-76782ADC940E}" presName="spaceRect" presStyleCnt="0"/>
      <dgm:spPr/>
    </dgm:pt>
    <dgm:pt modelId="{CEC47097-E07A-46B2-8FDA-A90D50C17149}" type="pres">
      <dgm:prSet presAssocID="{FCC42B34-AEB8-47E2-B4ED-76782ADC940E}" presName="textRect" presStyleLbl="revTx" presStyleIdx="1" presStyleCnt="4">
        <dgm:presLayoutVars>
          <dgm:chMax val="1"/>
          <dgm:chPref val="1"/>
        </dgm:presLayoutVars>
      </dgm:prSet>
      <dgm:spPr/>
    </dgm:pt>
    <dgm:pt modelId="{D4086E6D-1B2F-4B03-B801-9C625E0C3FCD}" type="pres">
      <dgm:prSet presAssocID="{445B9FB9-E75F-470E-AF69-D128624255F8}" presName="sibTrans" presStyleCnt="0"/>
      <dgm:spPr/>
    </dgm:pt>
    <dgm:pt modelId="{347090FA-44D4-4D2A-93BB-C7CDAF90B506}" type="pres">
      <dgm:prSet presAssocID="{D3C4E0BE-5968-4910-9E83-867311432227}" presName="compNode" presStyleCnt="0"/>
      <dgm:spPr/>
    </dgm:pt>
    <dgm:pt modelId="{8930F065-5634-4A40-BB6B-CE3E980DEBB3}" type="pres">
      <dgm:prSet presAssocID="{D3C4E0BE-5968-4910-9E83-867311432227}"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d Badge"/>
        </a:ext>
      </dgm:extLst>
    </dgm:pt>
    <dgm:pt modelId="{83AA99DB-8E21-4BCC-BA9D-1410BD52DD64}" type="pres">
      <dgm:prSet presAssocID="{D3C4E0BE-5968-4910-9E83-867311432227}" presName="spaceRect" presStyleCnt="0"/>
      <dgm:spPr/>
    </dgm:pt>
    <dgm:pt modelId="{FC828161-ACBE-4CB2-A565-55825844DC5C}" type="pres">
      <dgm:prSet presAssocID="{D3C4E0BE-5968-4910-9E83-867311432227}" presName="textRect" presStyleLbl="revTx" presStyleIdx="2" presStyleCnt="4">
        <dgm:presLayoutVars>
          <dgm:chMax val="1"/>
          <dgm:chPref val="1"/>
        </dgm:presLayoutVars>
      </dgm:prSet>
      <dgm:spPr/>
    </dgm:pt>
    <dgm:pt modelId="{37043A47-4BD0-4115-9655-56D04F530755}" type="pres">
      <dgm:prSet presAssocID="{D57D6829-8DCE-441A-B101-02885F445257}" presName="sibTrans" presStyleCnt="0"/>
      <dgm:spPr/>
    </dgm:pt>
    <dgm:pt modelId="{075802A2-5FC0-4168-8B07-717D1C631DFF}" type="pres">
      <dgm:prSet presAssocID="{E2D84A3A-6B17-4B49-A7D3-AD75D231256C}" presName="compNode" presStyleCnt="0"/>
      <dgm:spPr/>
    </dgm:pt>
    <dgm:pt modelId="{E3B1E013-ECCA-4999-B94F-4D0E33D5B6F7}" type="pres">
      <dgm:prSet presAssocID="{E2D84A3A-6B17-4B49-A7D3-AD75D231256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rown"/>
        </a:ext>
      </dgm:extLst>
    </dgm:pt>
    <dgm:pt modelId="{0AE9406B-1BA9-4266-853E-909694586B81}" type="pres">
      <dgm:prSet presAssocID="{E2D84A3A-6B17-4B49-A7D3-AD75D231256C}" presName="spaceRect" presStyleCnt="0"/>
      <dgm:spPr/>
    </dgm:pt>
    <dgm:pt modelId="{1297E6A8-4CD7-4973-9B93-A0D0EAA2EE19}" type="pres">
      <dgm:prSet presAssocID="{E2D84A3A-6B17-4B49-A7D3-AD75D231256C}" presName="textRect" presStyleLbl="revTx" presStyleIdx="3" presStyleCnt="4">
        <dgm:presLayoutVars>
          <dgm:chMax val="1"/>
          <dgm:chPref val="1"/>
        </dgm:presLayoutVars>
      </dgm:prSet>
      <dgm:spPr/>
    </dgm:pt>
  </dgm:ptLst>
  <dgm:cxnLst>
    <dgm:cxn modelId="{7F6AF53C-D88A-45B5-90FC-F14F397CC2B9}" type="presOf" srcId="{D3C4E0BE-5968-4910-9E83-867311432227}" destId="{FC828161-ACBE-4CB2-A565-55825844DC5C}" srcOrd="0" destOrd="0" presId="urn:microsoft.com/office/officeart/2018/2/layout/IconLabelList"/>
    <dgm:cxn modelId="{87C9CD53-2D6F-45BA-BA63-29073B8AA5E6}" srcId="{C37D4FDE-D647-4DB2-A892-0798DE36867F}" destId="{D3C4E0BE-5968-4910-9E83-867311432227}" srcOrd="2" destOrd="0" parTransId="{05C9EFAF-578C-4C10-A861-3A22D1EAEDC6}" sibTransId="{D57D6829-8DCE-441A-B101-02885F445257}"/>
    <dgm:cxn modelId="{165FD67D-37CC-4B72-9CDA-2EAB6B374AFB}" srcId="{C37D4FDE-D647-4DB2-A892-0798DE36867F}" destId="{FCC42B34-AEB8-47E2-B4ED-76782ADC940E}" srcOrd="1" destOrd="0" parTransId="{2EB514D7-C62D-43A7-86DF-825E75AD58C0}" sibTransId="{445B9FB9-E75F-470E-AF69-D128624255F8}"/>
    <dgm:cxn modelId="{3BC5D47F-E56D-4C47-A3C8-F2FAF933CEFC}" type="presOf" srcId="{FCC42B34-AEB8-47E2-B4ED-76782ADC940E}" destId="{CEC47097-E07A-46B2-8FDA-A90D50C17149}" srcOrd="0" destOrd="0" presId="urn:microsoft.com/office/officeart/2018/2/layout/IconLabelList"/>
    <dgm:cxn modelId="{199433C7-2AB3-4E60-BB56-028A15AD417D}" type="presOf" srcId="{C37D4FDE-D647-4DB2-A892-0798DE36867F}" destId="{7AE2BA68-ED7F-43C8-B925-EAAF4110A4E2}" srcOrd="0" destOrd="0" presId="urn:microsoft.com/office/officeart/2018/2/layout/IconLabelList"/>
    <dgm:cxn modelId="{611472DC-3399-4A78-AE91-19FD6E7F97FA}" srcId="{C37D4FDE-D647-4DB2-A892-0798DE36867F}" destId="{E2D84A3A-6B17-4B49-A7D3-AD75D231256C}" srcOrd="3" destOrd="0" parTransId="{63E3C9E4-DF78-455F-9EFE-66044AE60A1D}" sibTransId="{00ACDFB3-76DD-4142-89BC-D09A185F7BAF}"/>
    <dgm:cxn modelId="{36772EF2-0B8B-4F6D-9C87-EC5289A23045}" type="presOf" srcId="{04E797B3-88ED-465D-AD76-AC436B6C8D57}" destId="{3E40BA50-0E13-4A1C-9E06-AE031971FC76}" srcOrd="0" destOrd="0" presId="urn:microsoft.com/office/officeart/2018/2/layout/IconLabelList"/>
    <dgm:cxn modelId="{C218EBF2-1FA5-41CE-A6F6-3AED00C1BC47}" type="presOf" srcId="{E2D84A3A-6B17-4B49-A7D3-AD75D231256C}" destId="{1297E6A8-4CD7-4973-9B93-A0D0EAA2EE19}" srcOrd="0" destOrd="0" presId="urn:microsoft.com/office/officeart/2018/2/layout/IconLabelList"/>
    <dgm:cxn modelId="{9E2EEDFD-C046-43B4-A4A6-9A70E1FF1BC9}" srcId="{C37D4FDE-D647-4DB2-A892-0798DE36867F}" destId="{04E797B3-88ED-465D-AD76-AC436B6C8D57}" srcOrd="0" destOrd="0" parTransId="{56DCF9B3-992A-443C-9334-66F98D8BF254}" sibTransId="{7427DB3B-8716-4BCF-A284-80DD58CD4178}"/>
    <dgm:cxn modelId="{BC0E70F9-2F3B-4B6B-B7FA-A2550E64C51D}" type="presParOf" srcId="{7AE2BA68-ED7F-43C8-B925-EAAF4110A4E2}" destId="{662A04E6-94AD-4323-B00D-734380B4D358}" srcOrd="0" destOrd="0" presId="urn:microsoft.com/office/officeart/2018/2/layout/IconLabelList"/>
    <dgm:cxn modelId="{69C48216-9790-4727-86D3-30A571158229}" type="presParOf" srcId="{662A04E6-94AD-4323-B00D-734380B4D358}" destId="{046B5A0E-E62F-4AB2-BAC8-79B2B40D45BC}" srcOrd="0" destOrd="0" presId="urn:microsoft.com/office/officeart/2018/2/layout/IconLabelList"/>
    <dgm:cxn modelId="{45E3DEFA-98D2-4EB0-A7BA-D48DAF3BAAA2}" type="presParOf" srcId="{662A04E6-94AD-4323-B00D-734380B4D358}" destId="{9F428692-9A3A-4803-B745-0F1CFF92BB8A}" srcOrd="1" destOrd="0" presId="urn:microsoft.com/office/officeart/2018/2/layout/IconLabelList"/>
    <dgm:cxn modelId="{25D9EF2C-0447-4BF4-B9CB-5E20B2589DCD}" type="presParOf" srcId="{662A04E6-94AD-4323-B00D-734380B4D358}" destId="{3E40BA50-0E13-4A1C-9E06-AE031971FC76}" srcOrd="2" destOrd="0" presId="urn:microsoft.com/office/officeart/2018/2/layout/IconLabelList"/>
    <dgm:cxn modelId="{49D84D99-A58D-4023-B1B8-E1E2D8076AD8}" type="presParOf" srcId="{7AE2BA68-ED7F-43C8-B925-EAAF4110A4E2}" destId="{BC2400A8-DB9C-4DEC-B978-F39D86387CD5}" srcOrd="1" destOrd="0" presId="urn:microsoft.com/office/officeart/2018/2/layout/IconLabelList"/>
    <dgm:cxn modelId="{CCFC9677-955C-417B-B3BB-5EB8381F45D4}" type="presParOf" srcId="{7AE2BA68-ED7F-43C8-B925-EAAF4110A4E2}" destId="{445F7B34-C423-4D47-B7BE-E904DC695C6E}" srcOrd="2" destOrd="0" presId="urn:microsoft.com/office/officeart/2018/2/layout/IconLabelList"/>
    <dgm:cxn modelId="{B9378D61-53E3-40E3-9F7F-688A3D1C5417}" type="presParOf" srcId="{445F7B34-C423-4D47-B7BE-E904DC695C6E}" destId="{EC7202FE-9AF7-4706-9DB9-79F53EBBD460}" srcOrd="0" destOrd="0" presId="urn:microsoft.com/office/officeart/2018/2/layout/IconLabelList"/>
    <dgm:cxn modelId="{3D384E96-7AB2-44E4-A338-023165EF4C35}" type="presParOf" srcId="{445F7B34-C423-4D47-B7BE-E904DC695C6E}" destId="{E923418C-4E9C-4865-82F8-FC3E62FB2AF1}" srcOrd="1" destOrd="0" presId="urn:microsoft.com/office/officeart/2018/2/layout/IconLabelList"/>
    <dgm:cxn modelId="{788AF1B8-3502-4F8E-B0EC-9EDD84D2B0B5}" type="presParOf" srcId="{445F7B34-C423-4D47-B7BE-E904DC695C6E}" destId="{CEC47097-E07A-46B2-8FDA-A90D50C17149}" srcOrd="2" destOrd="0" presId="urn:microsoft.com/office/officeart/2018/2/layout/IconLabelList"/>
    <dgm:cxn modelId="{7A87CDDE-07B5-4CD5-BB7B-C56FAA4EAFD8}" type="presParOf" srcId="{7AE2BA68-ED7F-43C8-B925-EAAF4110A4E2}" destId="{D4086E6D-1B2F-4B03-B801-9C625E0C3FCD}" srcOrd="3" destOrd="0" presId="urn:microsoft.com/office/officeart/2018/2/layout/IconLabelList"/>
    <dgm:cxn modelId="{8164A04B-EDAF-40CD-8EB5-01F1DCC4D597}" type="presParOf" srcId="{7AE2BA68-ED7F-43C8-B925-EAAF4110A4E2}" destId="{347090FA-44D4-4D2A-93BB-C7CDAF90B506}" srcOrd="4" destOrd="0" presId="urn:microsoft.com/office/officeart/2018/2/layout/IconLabelList"/>
    <dgm:cxn modelId="{167E9D69-E4C6-40CA-8290-BFCA84BD6651}" type="presParOf" srcId="{347090FA-44D4-4D2A-93BB-C7CDAF90B506}" destId="{8930F065-5634-4A40-BB6B-CE3E980DEBB3}" srcOrd="0" destOrd="0" presId="urn:microsoft.com/office/officeart/2018/2/layout/IconLabelList"/>
    <dgm:cxn modelId="{843BD00C-8D19-4291-84F6-D38B55FE1183}" type="presParOf" srcId="{347090FA-44D4-4D2A-93BB-C7CDAF90B506}" destId="{83AA99DB-8E21-4BCC-BA9D-1410BD52DD64}" srcOrd="1" destOrd="0" presId="urn:microsoft.com/office/officeart/2018/2/layout/IconLabelList"/>
    <dgm:cxn modelId="{C574ACB1-C932-4D7A-A4A5-3994484A8EF5}" type="presParOf" srcId="{347090FA-44D4-4D2A-93BB-C7CDAF90B506}" destId="{FC828161-ACBE-4CB2-A565-55825844DC5C}" srcOrd="2" destOrd="0" presId="urn:microsoft.com/office/officeart/2018/2/layout/IconLabelList"/>
    <dgm:cxn modelId="{FF716F81-3849-4E8D-A8E5-9BD03ABBB61A}" type="presParOf" srcId="{7AE2BA68-ED7F-43C8-B925-EAAF4110A4E2}" destId="{37043A47-4BD0-4115-9655-56D04F530755}" srcOrd="5" destOrd="0" presId="urn:microsoft.com/office/officeart/2018/2/layout/IconLabelList"/>
    <dgm:cxn modelId="{D9A190C2-9082-4F6D-AAB2-55AFAF98D9A5}" type="presParOf" srcId="{7AE2BA68-ED7F-43C8-B925-EAAF4110A4E2}" destId="{075802A2-5FC0-4168-8B07-717D1C631DFF}" srcOrd="6" destOrd="0" presId="urn:microsoft.com/office/officeart/2018/2/layout/IconLabelList"/>
    <dgm:cxn modelId="{401DF59C-6EA2-4FA0-B393-76911FD1DF94}" type="presParOf" srcId="{075802A2-5FC0-4168-8B07-717D1C631DFF}" destId="{E3B1E013-ECCA-4999-B94F-4D0E33D5B6F7}" srcOrd="0" destOrd="0" presId="urn:microsoft.com/office/officeart/2018/2/layout/IconLabelList"/>
    <dgm:cxn modelId="{D0E1CD04-42EC-4A54-BBCB-ECD369C140DF}" type="presParOf" srcId="{075802A2-5FC0-4168-8B07-717D1C631DFF}" destId="{0AE9406B-1BA9-4266-853E-909694586B81}" srcOrd="1" destOrd="0" presId="urn:microsoft.com/office/officeart/2018/2/layout/IconLabelList"/>
    <dgm:cxn modelId="{3C0767F4-C444-4035-B2F9-BE28F648B109}" type="presParOf" srcId="{075802A2-5FC0-4168-8B07-717D1C631DFF}" destId="{1297E6A8-4CD7-4973-9B93-A0D0EAA2EE1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FF4968-CE23-48E0-8653-49ACAE894A4E}" type="doc">
      <dgm:prSet loTypeId="urn:microsoft.com/office/officeart/2005/8/layout/default" loCatId="list" qsTypeId="urn:microsoft.com/office/officeart/2005/8/quickstyle/simple4" qsCatId="simple" csTypeId="urn:microsoft.com/office/officeart/2005/8/colors/accent3_2" csCatId="accent3"/>
      <dgm:spPr/>
      <dgm:t>
        <a:bodyPr/>
        <a:lstStyle/>
        <a:p>
          <a:endParaRPr lang="en-US"/>
        </a:p>
      </dgm:t>
    </dgm:pt>
    <dgm:pt modelId="{5E707673-A728-4C80-A869-47DF9116309D}">
      <dgm:prSet/>
      <dgm:spPr/>
      <dgm:t>
        <a:bodyPr/>
        <a:lstStyle/>
        <a:p>
          <a:r>
            <a:rPr lang="en-GB" dirty="0"/>
            <a:t>1. Important. </a:t>
          </a:r>
          <a:endParaRPr lang="en-US" dirty="0"/>
        </a:p>
      </dgm:t>
    </dgm:pt>
    <dgm:pt modelId="{41F12B17-5F62-4A62-A7DC-531568732BF9}" type="parTrans" cxnId="{D906FE67-8937-4F8D-AEF8-640A8FF57142}">
      <dgm:prSet/>
      <dgm:spPr/>
      <dgm:t>
        <a:bodyPr/>
        <a:lstStyle/>
        <a:p>
          <a:endParaRPr lang="en-US"/>
        </a:p>
      </dgm:t>
    </dgm:pt>
    <dgm:pt modelId="{A68CBE5D-7567-4BF7-83F5-9476F76AE955}" type="sibTrans" cxnId="{D906FE67-8937-4F8D-AEF8-640A8FF57142}">
      <dgm:prSet/>
      <dgm:spPr/>
      <dgm:t>
        <a:bodyPr/>
        <a:lstStyle/>
        <a:p>
          <a:endParaRPr lang="en-US"/>
        </a:p>
      </dgm:t>
    </dgm:pt>
    <dgm:pt modelId="{B055194E-89A0-4EF8-9407-C91A12005900}">
      <dgm:prSet/>
      <dgm:spPr/>
      <dgm:t>
        <a:bodyPr/>
        <a:lstStyle/>
        <a:p>
          <a:r>
            <a:rPr lang="en-GB" dirty="0"/>
            <a:t>2. Usefulness/Ease of Use. </a:t>
          </a:r>
          <a:endParaRPr lang="en-US" dirty="0"/>
        </a:p>
      </dgm:t>
    </dgm:pt>
    <dgm:pt modelId="{CEB739E8-1C15-4CF4-8623-E4A074761F78}" type="parTrans" cxnId="{E5DAAC89-1835-439C-9771-B0E6ADE40489}">
      <dgm:prSet/>
      <dgm:spPr/>
      <dgm:t>
        <a:bodyPr/>
        <a:lstStyle/>
        <a:p>
          <a:endParaRPr lang="en-US"/>
        </a:p>
      </dgm:t>
    </dgm:pt>
    <dgm:pt modelId="{7CE7883F-7A71-4943-8C61-EC1CA5E48A50}" type="sibTrans" cxnId="{E5DAAC89-1835-439C-9771-B0E6ADE40489}">
      <dgm:prSet/>
      <dgm:spPr/>
      <dgm:t>
        <a:bodyPr/>
        <a:lstStyle/>
        <a:p>
          <a:endParaRPr lang="en-US"/>
        </a:p>
      </dgm:t>
    </dgm:pt>
    <dgm:pt modelId="{1D77C4D9-7A3C-41DA-B255-3914CBCD707F}">
      <dgm:prSet/>
      <dgm:spPr/>
      <dgm:t>
        <a:bodyPr/>
        <a:lstStyle/>
        <a:p>
          <a:r>
            <a:rPr lang="en-GB"/>
            <a:t>3. Capabilities/Availability </a:t>
          </a:r>
          <a:endParaRPr lang="en-US"/>
        </a:p>
      </dgm:t>
    </dgm:pt>
    <dgm:pt modelId="{1DA2FE7E-9D3E-4AE1-8D96-2D555C939FC9}" type="parTrans" cxnId="{FCEE8944-1C7E-40EB-83BB-6DE00BA87F62}">
      <dgm:prSet/>
      <dgm:spPr/>
      <dgm:t>
        <a:bodyPr/>
        <a:lstStyle/>
        <a:p>
          <a:endParaRPr lang="en-US"/>
        </a:p>
      </dgm:t>
    </dgm:pt>
    <dgm:pt modelId="{5288FFA5-0830-4138-AF11-1907046A0566}" type="sibTrans" cxnId="{FCEE8944-1C7E-40EB-83BB-6DE00BA87F62}">
      <dgm:prSet/>
      <dgm:spPr/>
      <dgm:t>
        <a:bodyPr/>
        <a:lstStyle/>
        <a:p>
          <a:endParaRPr lang="en-US"/>
        </a:p>
      </dgm:t>
    </dgm:pt>
    <dgm:pt modelId="{D52CDF10-DD21-42DB-B2B1-1B80C94FCBEB}">
      <dgm:prSet/>
      <dgm:spPr/>
      <dgm:t>
        <a:bodyPr/>
        <a:lstStyle/>
        <a:p>
          <a:r>
            <a:rPr lang="en-GB"/>
            <a:t>4. Multi-disciplinary intersections </a:t>
          </a:r>
          <a:endParaRPr lang="en-US"/>
        </a:p>
      </dgm:t>
    </dgm:pt>
    <dgm:pt modelId="{704DAA77-9B60-48F4-AE45-8998C55E0045}" type="parTrans" cxnId="{64CDD005-4ED4-4F32-90BD-B596441A19C9}">
      <dgm:prSet/>
      <dgm:spPr/>
      <dgm:t>
        <a:bodyPr/>
        <a:lstStyle/>
        <a:p>
          <a:endParaRPr lang="en-US"/>
        </a:p>
      </dgm:t>
    </dgm:pt>
    <dgm:pt modelId="{B0B2E2B8-3092-43A2-BF70-0960FF8A7EBB}" type="sibTrans" cxnId="{64CDD005-4ED4-4F32-90BD-B596441A19C9}">
      <dgm:prSet/>
      <dgm:spPr/>
      <dgm:t>
        <a:bodyPr/>
        <a:lstStyle/>
        <a:p>
          <a:endParaRPr lang="en-US"/>
        </a:p>
      </dgm:t>
    </dgm:pt>
    <dgm:pt modelId="{01B745F8-6261-4610-A43E-7C753925F70E}">
      <dgm:prSet/>
      <dgm:spPr/>
      <dgm:t>
        <a:bodyPr/>
        <a:lstStyle/>
        <a:p>
          <a:r>
            <a:rPr lang="en-GB"/>
            <a:t>5. Future ICT</a:t>
          </a:r>
          <a:endParaRPr lang="en-US"/>
        </a:p>
      </dgm:t>
    </dgm:pt>
    <dgm:pt modelId="{A748FCFC-BCCC-4531-B5B5-57851ACD3BC0}" type="parTrans" cxnId="{DA06F56C-72B6-438B-84B4-984E087EC6DA}">
      <dgm:prSet/>
      <dgm:spPr/>
      <dgm:t>
        <a:bodyPr/>
        <a:lstStyle/>
        <a:p>
          <a:endParaRPr lang="en-US"/>
        </a:p>
      </dgm:t>
    </dgm:pt>
    <dgm:pt modelId="{8984E097-2A6E-4FEE-A4B1-799C9451E955}" type="sibTrans" cxnId="{DA06F56C-72B6-438B-84B4-984E087EC6DA}">
      <dgm:prSet/>
      <dgm:spPr/>
      <dgm:t>
        <a:bodyPr/>
        <a:lstStyle/>
        <a:p>
          <a:endParaRPr lang="en-US"/>
        </a:p>
      </dgm:t>
    </dgm:pt>
    <dgm:pt modelId="{DD3E24E1-6175-464C-9AA8-04A8E75E62E5}" type="pres">
      <dgm:prSet presAssocID="{ABFF4968-CE23-48E0-8653-49ACAE894A4E}" presName="diagram" presStyleCnt="0">
        <dgm:presLayoutVars>
          <dgm:dir/>
          <dgm:resizeHandles val="exact"/>
        </dgm:presLayoutVars>
      </dgm:prSet>
      <dgm:spPr/>
    </dgm:pt>
    <dgm:pt modelId="{01084138-4215-4920-B885-6F8EF7EA7AB5}" type="pres">
      <dgm:prSet presAssocID="{5E707673-A728-4C80-A869-47DF9116309D}" presName="node" presStyleLbl="node1" presStyleIdx="0" presStyleCnt="5">
        <dgm:presLayoutVars>
          <dgm:bulletEnabled val="1"/>
        </dgm:presLayoutVars>
      </dgm:prSet>
      <dgm:spPr/>
    </dgm:pt>
    <dgm:pt modelId="{577E4B08-DCAC-45EE-AEF5-56046CAF941D}" type="pres">
      <dgm:prSet presAssocID="{A68CBE5D-7567-4BF7-83F5-9476F76AE955}" presName="sibTrans" presStyleCnt="0"/>
      <dgm:spPr/>
    </dgm:pt>
    <dgm:pt modelId="{0FB7BC47-685B-4B90-B08F-33A1A8CAA455}" type="pres">
      <dgm:prSet presAssocID="{B055194E-89A0-4EF8-9407-C91A12005900}" presName="node" presStyleLbl="node1" presStyleIdx="1" presStyleCnt="5">
        <dgm:presLayoutVars>
          <dgm:bulletEnabled val="1"/>
        </dgm:presLayoutVars>
      </dgm:prSet>
      <dgm:spPr/>
    </dgm:pt>
    <dgm:pt modelId="{97D32E9A-511E-4AE3-9E48-123DB81DCED1}" type="pres">
      <dgm:prSet presAssocID="{7CE7883F-7A71-4943-8C61-EC1CA5E48A50}" presName="sibTrans" presStyleCnt="0"/>
      <dgm:spPr/>
    </dgm:pt>
    <dgm:pt modelId="{6D9BC036-6ECF-446B-85E2-97FF81B3C1EE}" type="pres">
      <dgm:prSet presAssocID="{1D77C4D9-7A3C-41DA-B255-3914CBCD707F}" presName="node" presStyleLbl="node1" presStyleIdx="2" presStyleCnt="5">
        <dgm:presLayoutVars>
          <dgm:bulletEnabled val="1"/>
        </dgm:presLayoutVars>
      </dgm:prSet>
      <dgm:spPr/>
    </dgm:pt>
    <dgm:pt modelId="{027B9CC7-135C-4BD8-8899-514019B63096}" type="pres">
      <dgm:prSet presAssocID="{5288FFA5-0830-4138-AF11-1907046A0566}" presName="sibTrans" presStyleCnt="0"/>
      <dgm:spPr/>
    </dgm:pt>
    <dgm:pt modelId="{883E880C-664A-4617-8D46-9102A20AE2FF}" type="pres">
      <dgm:prSet presAssocID="{D52CDF10-DD21-42DB-B2B1-1B80C94FCBEB}" presName="node" presStyleLbl="node1" presStyleIdx="3" presStyleCnt="5">
        <dgm:presLayoutVars>
          <dgm:bulletEnabled val="1"/>
        </dgm:presLayoutVars>
      </dgm:prSet>
      <dgm:spPr/>
    </dgm:pt>
    <dgm:pt modelId="{4E6E1B22-3F42-4DEA-9C4A-E4E184839196}" type="pres">
      <dgm:prSet presAssocID="{B0B2E2B8-3092-43A2-BF70-0960FF8A7EBB}" presName="sibTrans" presStyleCnt="0"/>
      <dgm:spPr/>
    </dgm:pt>
    <dgm:pt modelId="{237C52FE-C48C-4B1D-8C02-3D8BA87BE298}" type="pres">
      <dgm:prSet presAssocID="{01B745F8-6261-4610-A43E-7C753925F70E}" presName="node" presStyleLbl="node1" presStyleIdx="4" presStyleCnt="5">
        <dgm:presLayoutVars>
          <dgm:bulletEnabled val="1"/>
        </dgm:presLayoutVars>
      </dgm:prSet>
      <dgm:spPr/>
    </dgm:pt>
  </dgm:ptLst>
  <dgm:cxnLst>
    <dgm:cxn modelId="{64CDD005-4ED4-4F32-90BD-B596441A19C9}" srcId="{ABFF4968-CE23-48E0-8653-49ACAE894A4E}" destId="{D52CDF10-DD21-42DB-B2B1-1B80C94FCBEB}" srcOrd="3" destOrd="0" parTransId="{704DAA77-9B60-48F4-AE45-8998C55E0045}" sibTransId="{B0B2E2B8-3092-43A2-BF70-0960FF8A7EBB}"/>
    <dgm:cxn modelId="{B4FC6938-74A3-423C-925E-377DC9DD3467}" type="presOf" srcId="{B055194E-89A0-4EF8-9407-C91A12005900}" destId="{0FB7BC47-685B-4B90-B08F-33A1A8CAA455}" srcOrd="0" destOrd="0" presId="urn:microsoft.com/office/officeart/2005/8/layout/default"/>
    <dgm:cxn modelId="{18940261-B805-4530-A75E-4E030B06DF50}" type="presOf" srcId="{5E707673-A728-4C80-A869-47DF9116309D}" destId="{01084138-4215-4920-B885-6F8EF7EA7AB5}" srcOrd="0" destOrd="0" presId="urn:microsoft.com/office/officeart/2005/8/layout/default"/>
    <dgm:cxn modelId="{FCEE8944-1C7E-40EB-83BB-6DE00BA87F62}" srcId="{ABFF4968-CE23-48E0-8653-49ACAE894A4E}" destId="{1D77C4D9-7A3C-41DA-B255-3914CBCD707F}" srcOrd="2" destOrd="0" parTransId="{1DA2FE7E-9D3E-4AE1-8D96-2D555C939FC9}" sibTransId="{5288FFA5-0830-4138-AF11-1907046A0566}"/>
    <dgm:cxn modelId="{D906FE67-8937-4F8D-AEF8-640A8FF57142}" srcId="{ABFF4968-CE23-48E0-8653-49ACAE894A4E}" destId="{5E707673-A728-4C80-A869-47DF9116309D}" srcOrd="0" destOrd="0" parTransId="{41F12B17-5F62-4A62-A7DC-531568732BF9}" sibTransId="{A68CBE5D-7567-4BF7-83F5-9476F76AE955}"/>
    <dgm:cxn modelId="{DA06F56C-72B6-438B-84B4-984E087EC6DA}" srcId="{ABFF4968-CE23-48E0-8653-49ACAE894A4E}" destId="{01B745F8-6261-4610-A43E-7C753925F70E}" srcOrd="4" destOrd="0" parTransId="{A748FCFC-BCCC-4531-B5B5-57851ACD3BC0}" sibTransId="{8984E097-2A6E-4FEE-A4B1-799C9451E955}"/>
    <dgm:cxn modelId="{E5DAAC89-1835-439C-9771-B0E6ADE40489}" srcId="{ABFF4968-CE23-48E0-8653-49ACAE894A4E}" destId="{B055194E-89A0-4EF8-9407-C91A12005900}" srcOrd="1" destOrd="0" parTransId="{CEB739E8-1C15-4CF4-8623-E4A074761F78}" sibTransId="{7CE7883F-7A71-4943-8C61-EC1CA5E48A50}"/>
    <dgm:cxn modelId="{D364C0C3-D302-42F0-832E-22DC3DCFC037}" type="presOf" srcId="{ABFF4968-CE23-48E0-8653-49ACAE894A4E}" destId="{DD3E24E1-6175-464C-9AA8-04A8E75E62E5}" srcOrd="0" destOrd="0" presId="urn:microsoft.com/office/officeart/2005/8/layout/default"/>
    <dgm:cxn modelId="{ACD6D1EA-5C18-4EF0-9827-2D99E12FBB4C}" type="presOf" srcId="{D52CDF10-DD21-42DB-B2B1-1B80C94FCBEB}" destId="{883E880C-664A-4617-8D46-9102A20AE2FF}" srcOrd="0" destOrd="0" presId="urn:microsoft.com/office/officeart/2005/8/layout/default"/>
    <dgm:cxn modelId="{B4114BF3-584C-450C-AA1E-CC08B9F88E4F}" type="presOf" srcId="{1D77C4D9-7A3C-41DA-B255-3914CBCD707F}" destId="{6D9BC036-6ECF-446B-85E2-97FF81B3C1EE}" srcOrd="0" destOrd="0" presId="urn:microsoft.com/office/officeart/2005/8/layout/default"/>
    <dgm:cxn modelId="{EBAA4FF6-4206-49BD-8954-F4DD6393FA29}" type="presOf" srcId="{01B745F8-6261-4610-A43E-7C753925F70E}" destId="{237C52FE-C48C-4B1D-8C02-3D8BA87BE298}" srcOrd="0" destOrd="0" presId="urn:microsoft.com/office/officeart/2005/8/layout/default"/>
    <dgm:cxn modelId="{FC26FA35-BCC3-4155-B616-76DD9915E057}" type="presParOf" srcId="{DD3E24E1-6175-464C-9AA8-04A8E75E62E5}" destId="{01084138-4215-4920-B885-6F8EF7EA7AB5}" srcOrd="0" destOrd="0" presId="urn:microsoft.com/office/officeart/2005/8/layout/default"/>
    <dgm:cxn modelId="{2F524FF7-6373-4A49-8207-B3468AC8C343}" type="presParOf" srcId="{DD3E24E1-6175-464C-9AA8-04A8E75E62E5}" destId="{577E4B08-DCAC-45EE-AEF5-56046CAF941D}" srcOrd="1" destOrd="0" presId="urn:microsoft.com/office/officeart/2005/8/layout/default"/>
    <dgm:cxn modelId="{ED1D8998-714C-480B-8637-7D9CECBE78C7}" type="presParOf" srcId="{DD3E24E1-6175-464C-9AA8-04A8E75E62E5}" destId="{0FB7BC47-685B-4B90-B08F-33A1A8CAA455}" srcOrd="2" destOrd="0" presId="urn:microsoft.com/office/officeart/2005/8/layout/default"/>
    <dgm:cxn modelId="{7C7B1A33-F78D-46C2-A80B-DCFFEEA5872F}" type="presParOf" srcId="{DD3E24E1-6175-464C-9AA8-04A8E75E62E5}" destId="{97D32E9A-511E-4AE3-9E48-123DB81DCED1}" srcOrd="3" destOrd="0" presId="urn:microsoft.com/office/officeart/2005/8/layout/default"/>
    <dgm:cxn modelId="{F1C37B73-5CA9-4E99-90D4-75787FFBB2E7}" type="presParOf" srcId="{DD3E24E1-6175-464C-9AA8-04A8E75E62E5}" destId="{6D9BC036-6ECF-446B-85E2-97FF81B3C1EE}" srcOrd="4" destOrd="0" presId="urn:microsoft.com/office/officeart/2005/8/layout/default"/>
    <dgm:cxn modelId="{CA50D8F7-C5B0-4B2C-89B3-1A9089604A9C}" type="presParOf" srcId="{DD3E24E1-6175-464C-9AA8-04A8E75E62E5}" destId="{027B9CC7-135C-4BD8-8899-514019B63096}" srcOrd="5" destOrd="0" presId="urn:microsoft.com/office/officeart/2005/8/layout/default"/>
    <dgm:cxn modelId="{547AD86C-1FB6-4BDD-B0AA-D4E66B0C2261}" type="presParOf" srcId="{DD3E24E1-6175-464C-9AA8-04A8E75E62E5}" destId="{883E880C-664A-4617-8D46-9102A20AE2FF}" srcOrd="6" destOrd="0" presId="urn:microsoft.com/office/officeart/2005/8/layout/default"/>
    <dgm:cxn modelId="{73577EFF-8032-493F-ABA4-0F29A18069A7}" type="presParOf" srcId="{DD3E24E1-6175-464C-9AA8-04A8E75E62E5}" destId="{4E6E1B22-3F42-4DEA-9C4A-E4E184839196}" srcOrd="7" destOrd="0" presId="urn:microsoft.com/office/officeart/2005/8/layout/default"/>
    <dgm:cxn modelId="{D5BADB08-2AF7-4D49-B218-A2DBC886507B}" type="presParOf" srcId="{DD3E24E1-6175-464C-9AA8-04A8E75E62E5}" destId="{237C52FE-C48C-4B1D-8C02-3D8BA87BE29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7682A4-C431-4322-B949-D3B172204EA3}" type="doc">
      <dgm:prSet loTypeId="urn:microsoft.com/office/officeart/2005/8/layout/gear1" loCatId="relationship" qsTypeId="urn:microsoft.com/office/officeart/2005/8/quickstyle/simple5" qsCatId="simple" csTypeId="urn:microsoft.com/office/officeart/2005/8/colors/accent3_2" csCatId="accent3" phldr="1"/>
      <dgm:spPr/>
    </dgm:pt>
    <dgm:pt modelId="{CA1B5D70-AF26-4513-A630-39B70B65867A}">
      <dgm:prSet phldrT="[Text]" custT="1"/>
      <dgm:spPr/>
      <dgm:t>
        <a:bodyPr/>
        <a:lstStyle/>
        <a:p>
          <a:r>
            <a:rPr lang="en-US" sz="1400" b="1" dirty="0">
              <a:solidFill>
                <a:schemeClr val="tx1"/>
              </a:solidFill>
            </a:rPr>
            <a:t>standardisation</a:t>
          </a:r>
          <a:endParaRPr lang="en-GB" sz="1400" b="1" dirty="0">
            <a:solidFill>
              <a:schemeClr val="tx1"/>
            </a:solidFill>
          </a:endParaRPr>
        </a:p>
      </dgm:t>
    </dgm:pt>
    <dgm:pt modelId="{46122AF3-DD37-4EBB-9A1B-CA793A2B38A0}" type="parTrans" cxnId="{E11837B4-5A33-469B-B5A7-E6341D700C03}">
      <dgm:prSet/>
      <dgm:spPr/>
      <dgm:t>
        <a:bodyPr/>
        <a:lstStyle/>
        <a:p>
          <a:endParaRPr lang="en-GB"/>
        </a:p>
      </dgm:t>
    </dgm:pt>
    <dgm:pt modelId="{5307F2CF-CCFB-4532-A64E-F9D10C08531D}" type="sibTrans" cxnId="{E11837B4-5A33-469B-B5A7-E6341D700C03}">
      <dgm:prSet/>
      <dgm:spPr/>
      <dgm:t>
        <a:bodyPr/>
        <a:lstStyle/>
        <a:p>
          <a:endParaRPr lang="en-GB"/>
        </a:p>
      </dgm:t>
    </dgm:pt>
    <dgm:pt modelId="{7D9174B7-0C11-4334-B794-7B92CDAE0804}">
      <dgm:prSet phldrT="[Text]" custT="1"/>
      <dgm:spPr/>
      <dgm:t>
        <a:bodyPr/>
        <a:lstStyle/>
        <a:p>
          <a:r>
            <a:rPr lang="en-US" sz="1800" b="1" dirty="0">
              <a:solidFill>
                <a:schemeClr val="tx1"/>
              </a:solidFill>
            </a:rPr>
            <a:t>barriers to practice</a:t>
          </a:r>
          <a:endParaRPr lang="en-GB" sz="1800" b="1" dirty="0">
            <a:solidFill>
              <a:schemeClr val="tx1"/>
            </a:solidFill>
          </a:endParaRPr>
        </a:p>
      </dgm:t>
    </dgm:pt>
    <dgm:pt modelId="{F7824D0F-D326-4B49-A015-E740853A6601}" type="parTrans" cxnId="{D51B5AB1-2B5E-4C25-9E87-4C60473CAB1F}">
      <dgm:prSet/>
      <dgm:spPr/>
      <dgm:t>
        <a:bodyPr/>
        <a:lstStyle/>
        <a:p>
          <a:endParaRPr lang="en-GB"/>
        </a:p>
      </dgm:t>
    </dgm:pt>
    <dgm:pt modelId="{1DD6EF2C-19E6-4C89-B9AE-E2B40716ED92}" type="sibTrans" cxnId="{D51B5AB1-2B5E-4C25-9E87-4C60473CAB1F}">
      <dgm:prSet/>
      <dgm:spPr/>
      <dgm:t>
        <a:bodyPr/>
        <a:lstStyle/>
        <a:p>
          <a:endParaRPr lang="en-GB"/>
        </a:p>
      </dgm:t>
    </dgm:pt>
    <dgm:pt modelId="{5D3453B4-725F-4D93-B3FF-70382740495D}">
      <dgm:prSet phldrT="[Text]" custT="1"/>
      <dgm:spPr/>
      <dgm:t>
        <a:bodyPr/>
        <a:lstStyle/>
        <a:p>
          <a:r>
            <a:rPr lang="en-US" sz="1200" b="1" dirty="0">
              <a:solidFill>
                <a:schemeClr val="tx1"/>
              </a:solidFill>
            </a:rPr>
            <a:t>Accessibility</a:t>
          </a:r>
        </a:p>
        <a:p>
          <a:r>
            <a:rPr lang="en-US" sz="1200" b="1" dirty="0">
              <a:solidFill>
                <a:schemeClr val="tx1"/>
              </a:solidFill>
            </a:rPr>
            <a:t>problems</a:t>
          </a:r>
          <a:endParaRPr lang="en-GB" sz="1200" b="1" dirty="0">
            <a:solidFill>
              <a:schemeClr val="tx1"/>
            </a:solidFill>
          </a:endParaRPr>
        </a:p>
      </dgm:t>
    </dgm:pt>
    <dgm:pt modelId="{210E8D1B-2365-425E-A841-C1A98F94D9CD}" type="parTrans" cxnId="{F849E560-5876-4F2A-9915-76E47597C6C0}">
      <dgm:prSet/>
      <dgm:spPr/>
      <dgm:t>
        <a:bodyPr/>
        <a:lstStyle/>
        <a:p>
          <a:endParaRPr lang="en-GB"/>
        </a:p>
      </dgm:t>
    </dgm:pt>
    <dgm:pt modelId="{462D6356-9416-427B-8361-6BA1CB7867A8}" type="sibTrans" cxnId="{F849E560-5876-4F2A-9915-76E47597C6C0}">
      <dgm:prSet/>
      <dgm:spPr/>
      <dgm:t>
        <a:bodyPr/>
        <a:lstStyle/>
        <a:p>
          <a:endParaRPr lang="en-GB"/>
        </a:p>
      </dgm:t>
    </dgm:pt>
    <dgm:pt modelId="{FDF3DD61-E0C8-4F15-82DF-1D1B5DEE4F16}">
      <dgm:prSet/>
      <dgm:spPr/>
      <dgm:t>
        <a:bodyPr/>
        <a:lstStyle/>
        <a:p>
          <a:endParaRPr lang="en-US"/>
        </a:p>
      </dgm:t>
    </dgm:pt>
    <dgm:pt modelId="{197F0963-5B43-4C12-B2F4-01F86998F526}" type="parTrans" cxnId="{A29D7BA3-A41E-4EC2-B41C-F16F37D5861C}">
      <dgm:prSet/>
      <dgm:spPr/>
      <dgm:t>
        <a:bodyPr/>
        <a:lstStyle/>
        <a:p>
          <a:endParaRPr lang="en-GB"/>
        </a:p>
      </dgm:t>
    </dgm:pt>
    <dgm:pt modelId="{23836B73-E5F7-45D0-9902-355EF6E912E2}" type="sibTrans" cxnId="{A29D7BA3-A41E-4EC2-B41C-F16F37D5861C}">
      <dgm:prSet/>
      <dgm:spPr/>
      <dgm:t>
        <a:bodyPr/>
        <a:lstStyle/>
        <a:p>
          <a:endParaRPr lang="en-GB"/>
        </a:p>
      </dgm:t>
    </dgm:pt>
    <dgm:pt modelId="{E42BBD65-DB77-4B88-8911-58939276094D}" type="pres">
      <dgm:prSet presAssocID="{537682A4-C431-4322-B949-D3B172204EA3}" presName="composite" presStyleCnt="0">
        <dgm:presLayoutVars>
          <dgm:chMax val="3"/>
          <dgm:animLvl val="lvl"/>
          <dgm:resizeHandles val="exact"/>
        </dgm:presLayoutVars>
      </dgm:prSet>
      <dgm:spPr/>
    </dgm:pt>
    <dgm:pt modelId="{970B136A-B2E2-46D3-8E38-295511B366C5}" type="pres">
      <dgm:prSet presAssocID="{CA1B5D70-AF26-4513-A630-39B70B65867A}" presName="gear1" presStyleLbl="node1" presStyleIdx="0" presStyleCnt="3" custScaleX="117053" custScaleY="120600">
        <dgm:presLayoutVars>
          <dgm:chMax val="1"/>
          <dgm:bulletEnabled val="1"/>
        </dgm:presLayoutVars>
      </dgm:prSet>
      <dgm:spPr/>
    </dgm:pt>
    <dgm:pt modelId="{496D9778-D88A-4571-B587-AF4D01F34A14}" type="pres">
      <dgm:prSet presAssocID="{CA1B5D70-AF26-4513-A630-39B70B65867A}" presName="gear1srcNode" presStyleLbl="node1" presStyleIdx="0" presStyleCnt="3"/>
      <dgm:spPr/>
    </dgm:pt>
    <dgm:pt modelId="{4C16F22C-73A6-4039-9911-4FB50980425F}" type="pres">
      <dgm:prSet presAssocID="{CA1B5D70-AF26-4513-A630-39B70B65867A}" presName="gear1dstNode" presStyleLbl="node1" presStyleIdx="0" presStyleCnt="3"/>
      <dgm:spPr/>
    </dgm:pt>
    <dgm:pt modelId="{C6B95171-7148-4CD8-BD74-D5932B091E8A}" type="pres">
      <dgm:prSet presAssocID="{7D9174B7-0C11-4334-B794-7B92CDAE0804}" presName="gear2" presStyleLbl="node1" presStyleIdx="1" presStyleCnt="3" custScaleX="149387" custScaleY="157275">
        <dgm:presLayoutVars>
          <dgm:chMax val="1"/>
          <dgm:bulletEnabled val="1"/>
        </dgm:presLayoutVars>
      </dgm:prSet>
      <dgm:spPr/>
    </dgm:pt>
    <dgm:pt modelId="{1CCA5176-04A4-42BF-94C5-5A186D7B05BF}" type="pres">
      <dgm:prSet presAssocID="{7D9174B7-0C11-4334-B794-7B92CDAE0804}" presName="gear2srcNode" presStyleLbl="node1" presStyleIdx="1" presStyleCnt="3"/>
      <dgm:spPr/>
    </dgm:pt>
    <dgm:pt modelId="{2AC63640-ED97-459F-A229-211A8E5E96C7}" type="pres">
      <dgm:prSet presAssocID="{7D9174B7-0C11-4334-B794-7B92CDAE0804}" presName="gear2dstNode" presStyleLbl="node1" presStyleIdx="1" presStyleCnt="3"/>
      <dgm:spPr/>
    </dgm:pt>
    <dgm:pt modelId="{B1EA7B32-D3CA-47CD-A0DA-8420ACFEAAAF}" type="pres">
      <dgm:prSet presAssocID="{5D3453B4-725F-4D93-B3FF-70382740495D}" presName="gear3" presStyleLbl="node1" presStyleIdx="2" presStyleCnt="3" custScaleX="116336" custScaleY="105937"/>
      <dgm:spPr/>
    </dgm:pt>
    <dgm:pt modelId="{68200D3D-F487-4049-9238-27A10BCE0893}" type="pres">
      <dgm:prSet presAssocID="{5D3453B4-725F-4D93-B3FF-70382740495D}" presName="gear3tx" presStyleLbl="node1" presStyleIdx="2" presStyleCnt="3">
        <dgm:presLayoutVars>
          <dgm:chMax val="1"/>
          <dgm:bulletEnabled val="1"/>
        </dgm:presLayoutVars>
      </dgm:prSet>
      <dgm:spPr/>
    </dgm:pt>
    <dgm:pt modelId="{2ABDBCB8-1051-4500-AC0C-518D90260BBE}" type="pres">
      <dgm:prSet presAssocID="{5D3453B4-725F-4D93-B3FF-70382740495D}" presName="gear3srcNode" presStyleLbl="node1" presStyleIdx="2" presStyleCnt="3"/>
      <dgm:spPr/>
    </dgm:pt>
    <dgm:pt modelId="{5DA0FF25-C464-46BA-A160-DD40DB4ADB50}" type="pres">
      <dgm:prSet presAssocID="{5D3453B4-725F-4D93-B3FF-70382740495D}" presName="gear3dstNode" presStyleLbl="node1" presStyleIdx="2" presStyleCnt="3"/>
      <dgm:spPr/>
    </dgm:pt>
    <dgm:pt modelId="{C80813DF-CF8D-4C29-B3A8-FE0F9FE53843}" type="pres">
      <dgm:prSet presAssocID="{5307F2CF-CCFB-4532-A64E-F9D10C08531D}" presName="connector1" presStyleLbl="sibTrans2D1" presStyleIdx="0" presStyleCnt="3"/>
      <dgm:spPr/>
    </dgm:pt>
    <dgm:pt modelId="{998802C7-B80B-469F-9433-FD190330BDD3}" type="pres">
      <dgm:prSet presAssocID="{1DD6EF2C-19E6-4C89-B9AE-E2B40716ED92}" presName="connector2" presStyleLbl="sibTrans2D1" presStyleIdx="1" presStyleCnt="3"/>
      <dgm:spPr/>
    </dgm:pt>
    <dgm:pt modelId="{82D00B51-5E86-413C-A5D9-906BC0652D28}" type="pres">
      <dgm:prSet presAssocID="{462D6356-9416-427B-8361-6BA1CB7867A8}" presName="connector3" presStyleLbl="sibTrans2D1" presStyleIdx="2" presStyleCnt="3"/>
      <dgm:spPr/>
    </dgm:pt>
  </dgm:ptLst>
  <dgm:cxnLst>
    <dgm:cxn modelId="{FC1C6F03-AC6A-43BA-86E5-56DD8496F990}" type="presOf" srcId="{CA1B5D70-AF26-4513-A630-39B70B65867A}" destId="{970B136A-B2E2-46D3-8E38-295511B366C5}" srcOrd="0" destOrd="0" presId="urn:microsoft.com/office/officeart/2005/8/layout/gear1"/>
    <dgm:cxn modelId="{52B3A90B-A6E0-4BE0-BBDC-9B8411EF410D}" type="presOf" srcId="{1DD6EF2C-19E6-4C89-B9AE-E2B40716ED92}" destId="{998802C7-B80B-469F-9433-FD190330BDD3}" srcOrd="0" destOrd="0" presId="urn:microsoft.com/office/officeart/2005/8/layout/gear1"/>
    <dgm:cxn modelId="{9A0C1120-8D9C-410F-B8AF-1ABAD2919E29}" type="presOf" srcId="{5D3453B4-725F-4D93-B3FF-70382740495D}" destId="{68200D3D-F487-4049-9238-27A10BCE0893}" srcOrd="1" destOrd="0" presId="urn:microsoft.com/office/officeart/2005/8/layout/gear1"/>
    <dgm:cxn modelId="{82BA3533-41A8-46BE-AE6F-EC9F3A0B0AED}" type="presOf" srcId="{7D9174B7-0C11-4334-B794-7B92CDAE0804}" destId="{C6B95171-7148-4CD8-BD74-D5932B091E8A}" srcOrd="0" destOrd="0" presId="urn:microsoft.com/office/officeart/2005/8/layout/gear1"/>
    <dgm:cxn modelId="{0C7EBE3C-C4DB-43D4-9207-60F5912A73A4}" type="presOf" srcId="{462D6356-9416-427B-8361-6BA1CB7867A8}" destId="{82D00B51-5E86-413C-A5D9-906BC0652D28}" srcOrd="0" destOrd="0" presId="urn:microsoft.com/office/officeart/2005/8/layout/gear1"/>
    <dgm:cxn modelId="{6FB5395F-5277-423E-B474-E6D7CAD8EE40}" type="presOf" srcId="{5D3453B4-725F-4D93-B3FF-70382740495D}" destId="{5DA0FF25-C464-46BA-A160-DD40DB4ADB50}" srcOrd="3" destOrd="0" presId="urn:microsoft.com/office/officeart/2005/8/layout/gear1"/>
    <dgm:cxn modelId="{F849E560-5876-4F2A-9915-76E47597C6C0}" srcId="{537682A4-C431-4322-B949-D3B172204EA3}" destId="{5D3453B4-725F-4D93-B3FF-70382740495D}" srcOrd="2" destOrd="0" parTransId="{210E8D1B-2365-425E-A841-C1A98F94D9CD}" sibTransId="{462D6356-9416-427B-8361-6BA1CB7867A8}"/>
    <dgm:cxn modelId="{1A0EA146-D2C6-45BC-8D46-5107B5336F9D}" type="presOf" srcId="{CA1B5D70-AF26-4513-A630-39B70B65867A}" destId="{4C16F22C-73A6-4039-9911-4FB50980425F}" srcOrd="2" destOrd="0" presId="urn:microsoft.com/office/officeart/2005/8/layout/gear1"/>
    <dgm:cxn modelId="{FFA58D86-75C9-48D8-BDCB-092ADB012821}" type="presOf" srcId="{CA1B5D70-AF26-4513-A630-39B70B65867A}" destId="{496D9778-D88A-4571-B587-AF4D01F34A14}" srcOrd="1" destOrd="0" presId="urn:microsoft.com/office/officeart/2005/8/layout/gear1"/>
    <dgm:cxn modelId="{AD023A93-2B51-41BF-A1AC-EAC05D436CC7}" type="presOf" srcId="{5D3453B4-725F-4D93-B3FF-70382740495D}" destId="{B1EA7B32-D3CA-47CD-A0DA-8420ACFEAAAF}" srcOrd="0" destOrd="0" presId="urn:microsoft.com/office/officeart/2005/8/layout/gear1"/>
    <dgm:cxn modelId="{F28E19A3-ADCB-487C-A285-D508A68C29BA}" type="presOf" srcId="{5307F2CF-CCFB-4532-A64E-F9D10C08531D}" destId="{C80813DF-CF8D-4C29-B3A8-FE0F9FE53843}" srcOrd="0" destOrd="0" presId="urn:microsoft.com/office/officeart/2005/8/layout/gear1"/>
    <dgm:cxn modelId="{A29D7BA3-A41E-4EC2-B41C-F16F37D5861C}" srcId="{537682A4-C431-4322-B949-D3B172204EA3}" destId="{FDF3DD61-E0C8-4F15-82DF-1D1B5DEE4F16}" srcOrd="3" destOrd="0" parTransId="{197F0963-5B43-4C12-B2F4-01F86998F526}" sibTransId="{23836B73-E5F7-45D0-9902-355EF6E912E2}"/>
    <dgm:cxn modelId="{6410B5A5-EAD0-42F0-9F52-4540372B8A9E}" type="presOf" srcId="{7D9174B7-0C11-4334-B794-7B92CDAE0804}" destId="{1CCA5176-04A4-42BF-94C5-5A186D7B05BF}" srcOrd="1" destOrd="0" presId="urn:microsoft.com/office/officeart/2005/8/layout/gear1"/>
    <dgm:cxn modelId="{D51B5AB1-2B5E-4C25-9E87-4C60473CAB1F}" srcId="{537682A4-C431-4322-B949-D3B172204EA3}" destId="{7D9174B7-0C11-4334-B794-7B92CDAE0804}" srcOrd="1" destOrd="0" parTransId="{F7824D0F-D326-4B49-A015-E740853A6601}" sibTransId="{1DD6EF2C-19E6-4C89-B9AE-E2B40716ED92}"/>
    <dgm:cxn modelId="{E11837B4-5A33-469B-B5A7-E6341D700C03}" srcId="{537682A4-C431-4322-B949-D3B172204EA3}" destId="{CA1B5D70-AF26-4513-A630-39B70B65867A}" srcOrd="0" destOrd="0" parTransId="{46122AF3-DD37-4EBB-9A1B-CA793A2B38A0}" sibTransId="{5307F2CF-CCFB-4532-A64E-F9D10C08531D}"/>
    <dgm:cxn modelId="{0EBC99C9-052C-42D2-B18C-FFE1CD8B57C2}" type="presOf" srcId="{5D3453B4-725F-4D93-B3FF-70382740495D}" destId="{2ABDBCB8-1051-4500-AC0C-518D90260BBE}" srcOrd="2" destOrd="0" presId="urn:microsoft.com/office/officeart/2005/8/layout/gear1"/>
    <dgm:cxn modelId="{F45301CB-57E3-4A22-AE0F-A0D60F823386}" type="presOf" srcId="{7D9174B7-0C11-4334-B794-7B92CDAE0804}" destId="{2AC63640-ED97-459F-A229-211A8E5E96C7}" srcOrd="2" destOrd="0" presId="urn:microsoft.com/office/officeart/2005/8/layout/gear1"/>
    <dgm:cxn modelId="{9A31F0F9-02BC-4F3F-BD77-2EB514D7E944}" type="presOf" srcId="{537682A4-C431-4322-B949-D3B172204EA3}" destId="{E42BBD65-DB77-4B88-8911-58939276094D}" srcOrd="0" destOrd="0" presId="urn:microsoft.com/office/officeart/2005/8/layout/gear1"/>
    <dgm:cxn modelId="{453DEEE7-9FBB-4FD3-8A1D-CF3998708875}" type="presParOf" srcId="{E42BBD65-DB77-4B88-8911-58939276094D}" destId="{970B136A-B2E2-46D3-8E38-295511B366C5}" srcOrd="0" destOrd="0" presId="urn:microsoft.com/office/officeart/2005/8/layout/gear1"/>
    <dgm:cxn modelId="{DEE43544-932E-4B50-83F6-A9D9E202388B}" type="presParOf" srcId="{E42BBD65-DB77-4B88-8911-58939276094D}" destId="{496D9778-D88A-4571-B587-AF4D01F34A14}" srcOrd="1" destOrd="0" presId="urn:microsoft.com/office/officeart/2005/8/layout/gear1"/>
    <dgm:cxn modelId="{965E7A9C-A06E-4CD6-A24D-8BA773602E53}" type="presParOf" srcId="{E42BBD65-DB77-4B88-8911-58939276094D}" destId="{4C16F22C-73A6-4039-9911-4FB50980425F}" srcOrd="2" destOrd="0" presId="urn:microsoft.com/office/officeart/2005/8/layout/gear1"/>
    <dgm:cxn modelId="{EDF3E768-C94B-4111-9C74-6C614EB4133A}" type="presParOf" srcId="{E42BBD65-DB77-4B88-8911-58939276094D}" destId="{C6B95171-7148-4CD8-BD74-D5932B091E8A}" srcOrd="3" destOrd="0" presId="urn:microsoft.com/office/officeart/2005/8/layout/gear1"/>
    <dgm:cxn modelId="{E0C18348-D016-458F-8173-D9E8986436F2}" type="presParOf" srcId="{E42BBD65-DB77-4B88-8911-58939276094D}" destId="{1CCA5176-04A4-42BF-94C5-5A186D7B05BF}" srcOrd="4" destOrd="0" presId="urn:microsoft.com/office/officeart/2005/8/layout/gear1"/>
    <dgm:cxn modelId="{8546FBFD-EE97-4D6F-99FF-BB827F0F926B}" type="presParOf" srcId="{E42BBD65-DB77-4B88-8911-58939276094D}" destId="{2AC63640-ED97-459F-A229-211A8E5E96C7}" srcOrd="5" destOrd="0" presId="urn:microsoft.com/office/officeart/2005/8/layout/gear1"/>
    <dgm:cxn modelId="{244925EA-84F5-4414-A33D-E05C3D0074F6}" type="presParOf" srcId="{E42BBD65-DB77-4B88-8911-58939276094D}" destId="{B1EA7B32-D3CA-47CD-A0DA-8420ACFEAAAF}" srcOrd="6" destOrd="0" presId="urn:microsoft.com/office/officeart/2005/8/layout/gear1"/>
    <dgm:cxn modelId="{51A689CA-2213-4599-80C0-F7CEBF4A6E1C}" type="presParOf" srcId="{E42BBD65-DB77-4B88-8911-58939276094D}" destId="{68200D3D-F487-4049-9238-27A10BCE0893}" srcOrd="7" destOrd="0" presId="urn:microsoft.com/office/officeart/2005/8/layout/gear1"/>
    <dgm:cxn modelId="{F2FF2D6D-30FC-4E1B-9B42-61237921122E}" type="presParOf" srcId="{E42BBD65-DB77-4B88-8911-58939276094D}" destId="{2ABDBCB8-1051-4500-AC0C-518D90260BBE}" srcOrd="8" destOrd="0" presId="urn:microsoft.com/office/officeart/2005/8/layout/gear1"/>
    <dgm:cxn modelId="{66933A4E-0EAB-40B2-B91E-148563CB1690}" type="presParOf" srcId="{E42BBD65-DB77-4B88-8911-58939276094D}" destId="{5DA0FF25-C464-46BA-A160-DD40DB4ADB50}" srcOrd="9" destOrd="0" presId="urn:microsoft.com/office/officeart/2005/8/layout/gear1"/>
    <dgm:cxn modelId="{EF62701D-77A9-4B93-89F0-8A4E41DC81A3}" type="presParOf" srcId="{E42BBD65-DB77-4B88-8911-58939276094D}" destId="{C80813DF-CF8D-4C29-B3A8-FE0F9FE53843}" srcOrd="10" destOrd="0" presId="urn:microsoft.com/office/officeart/2005/8/layout/gear1"/>
    <dgm:cxn modelId="{444DAAA1-399C-4446-900D-938E5F1C41F8}" type="presParOf" srcId="{E42BBD65-DB77-4B88-8911-58939276094D}" destId="{998802C7-B80B-469F-9433-FD190330BDD3}" srcOrd="11" destOrd="0" presId="urn:microsoft.com/office/officeart/2005/8/layout/gear1"/>
    <dgm:cxn modelId="{2F2BA0E5-6411-4DEF-901D-A3AB0ED18405}" type="presParOf" srcId="{E42BBD65-DB77-4B88-8911-58939276094D}" destId="{82D00B51-5E86-413C-A5D9-906BC0652D2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14BC6E-3DCD-4A1B-8DBA-FA4179F4821F}" type="doc">
      <dgm:prSet loTypeId="urn:microsoft.com/office/officeart/2005/8/layout/process5" loCatId="process" qsTypeId="urn:microsoft.com/office/officeart/2005/8/quickstyle/simple1" qsCatId="simple" csTypeId="urn:microsoft.com/office/officeart/2005/8/colors/accent3_2" csCatId="accent3" phldr="1"/>
      <dgm:spPr/>
      <dgm:t>
        <a:bodyPr/>
        <a:lstStyle/>
        <a:p>
          <a:endParaRPr lang="en-US"/>
        </a:p>
      </dgm:t>
    </dgm:pt>
    <dgm:pt modelId="{115E62F4-29D1-4FDF-90DA-132DAEE0483F}">
      <dgm:prSet/>
      <dgm:spPr/>
      <dgm:t>
        <a:bodyPr/>
        <a:lstStyle/>
        <a:p>
          <a:r>
            <a:rPr lang="en-US" b="1" dirty="0">
              <a:solidFill>
                <a:schemeClr val="tx1"/>
              </a:solidFill>
            </a:rPr>
            <a:t>Bureaucracy </a:t>
          </a:r>
        </a:p>
      </dgm:t>
    </dgm:pt>
    <dgm:pt modelId="{E82A5199-12CD-4DC9-9263-24B0B6BF9251}" type="parTrans" cxnId="{FDEEE452-3D0E-46C1-B6F0-735354EDEBAE}">
      <dgm:prSet/>
      <dgm:spPr/>
      <dgm:t>
        <a:bodyPr/>
        <a:lstStyle/>
        <a:p>
          <a:endParaRPr lang="en-US"/>
        </a:p>
      </dgm:t>
    </dgm:pt>
    <dgm:pt modelId="{1FEC91D5-FBAC-44A8-B8CE-AB83E0E45EDF}" type="sibTrans" cxnId="{FDEEE452-3D0E-46C1-B6F0-735354EDEBAE}">
      <dgm:prSet/>
      <dgm:spPr/>
      <dgm:t>
        <a:bodyPr/>
        <a:lstStyle/>
        <a:p>
          <a:endParaRPr lang="en-US"/>
        </a:p>
      </dgm:t>
    </dgm:pt>
    <dgm:pt modelId="{B1743362-CC0B-480B-AD80-D726796C4317}">
      <dgm:prSet/>
      <dgm:spPr/>
      <dgm:t>
        <a:bodyPr/>
        <a:lstStyle/>
        <a:p>
          <a:r>
            <a:rPr lang="en-US" b="1" dirty="0">
              <a:solidFill>
                <a:schemeClr val="tx1"/>
              </a:solidFill>
            </a:rPr>
            <a:t>Multiple systems</a:t>
          </a:r>
        </a:p>
      </dgm:t>
    </dgm:pt>
    <dgm:pt modelId="{DC8F2FC4-5104-427B-95A5-CCD0F18B0282}" type="parTrans" cxnId="{96045050-A937-43EE-A38D-A084D70FA2AB}">
      <dgm:prSet/>
      <dgm:spPr/>
      <dgm:t>
        <a:bodyPr/>
        <a:lstStyle/>
        <a:p>
          <a:endParaRPr lang="en-US"/>
        </a:p>
      </dgm:t>
    </dgm:pt>
    <dgm:pt modelId="{2637944B-5EAA-4F86-BCE5-ACE55869D7E6}" type="sibTrans" cxnId="{96045050-A937-43EE-A38D-A084D70FA2AB}">
      <dgm:prSet/>
      <dgm:spPr/>
      <dgm:t>
        <a:bodyPr/>
        <a:lstStyle/>
        <a:p>
          <a:endParaRPr lang="en-US"/>
        </a:p>
      </dgm:t>
    </dgm:pt>
    <dgm:pt modelId="{D125BC5C-1983-421E-9D90-E95D9C818A45}">
      <dgm:prSet/>
      <dgm:spPr/>
      <dgm:t>
        <a:bodyPr/>
        <a:lstStyle/>
        <a:p>
          <a:r>
            <a:rPr lang="en-US" b="1" dirty="0">
              <a:solidFill>
                <a:schemeClr val="tx1"/>
              </a:solidFill>
            </a:rPr>
            <a:t>Performance </a:t>
          </a:r>
        </a:p>
      </dgm:t>
    </dgm:pt>
    <dgm:pt modelId="{3238B3C2-6E0E-482E-B42D-77D6DD8CAFEC}" type="parTrans" cxnId="{DA648756-BEEA-4651-80B2-8480D99563C8}">
      <dgm:prSet/>
      <dgm:spPr/>
      <dgm:t>
        <a:bodyPr/>
        <a:lstStyle/>
        <a:p>
          <a:endParaRPr lang="en-US"/>
        </a:p>
      </dgm:t>
    </dgm:pt>
    <dgm:pt modelId="{9395F8E3-CA70-473F-842B-E04B8324A045}" type="sibTrans" cxnId="{DA648756-BEEA-4651-80B2-8480D99563C8}">
      <dgm:prSet/>
      <dgm:spPr/>
      <dgm:t>
        <a:bodyPr/>
        <a:lstStyle/>
        <a:p>
          <a:endParaRPr lang="en-US"/>
        </a:p>
      </dgm:t>
    </dgm:pt>
    <dgm:pt modelId="{ADA8DFEF-4DC1-46FD-9667-324EF28E417E}">
      <dgm:prSet/>
      <dgm:spPr/>
      <dgm:t>
        <a:bodyPr/>
        <a:lstStyle/>
        <a:p>
          <a:r>
            <a:rPr lang="en-US" b="1" dirty="0">
              <a:solidFill>
                <a:schemeClr val="tx1"/>
              </a:solidFill>
            </a:rPr>
            <a:t>Integration/Redundancy</a:t>
          </a:r>
        </a:p>
      </dgm:t>
    </dgm:pt>
    <dgm:pt modelId="{D70ADD08-211D-4B6D-B12D-77F87D717B42}" type="parTrans" cxnId="{F1FE6CB8-8B88-419F-B19F-2495CE54A656}">
      <dgm:prSet/>
      <dgm:spPr/>
      <dgm:t>
        <a:bodyPr/>
        <a:lstStyle/>
        <a:p>
          <a:endParaRPr lang="en-US"/>
        </a:p>
      </dgm:t>
    </dgm:pt>
    <dgm:pt modelId="{D2D01162-089D-47B9-8050-A84383A77449}" type="sibTrans" cxnId="{F1FE6CB8-8B88-419F-B19F-2495CE54A656}">
      <dgm:prSet/>
      <dgm:spPr/>
      <dgm:t>
        <a:bodyPr/>
        <a:lstStyle/>
        <a:p>
          <a:endParaRPr lang="en-US"/>
        </a:p>
      </dgm:t>
    </dgm:pt>
    <dgm:pt modelId="{8722EF14-F792-4735-9E70-9584BF7B7751}" type="pres">
      <dgm:prSet presAssocID="{0814BC6E-3DCD-4A1B-8DBA-FA4179F4821F}" presName="diagram" presStyleCnt="0">
        <dgm:presLayoutVars>
          <dgm:dir/>
          <dgm:resizeHandles val="exact"/>
        </dgm:presLayoutVars>
      </dgm:prSet>
      <dgm:spPr/>
    </dgm:pt>
    <dgm:pt modelId="{FDEE9943-EB10-4707-B5E5-8918F881C6EE}" type="pres">
      <dgm:prSet presAssocID="{115E62F4-29D1-4FDF-90DA-132DAEE0483F}" presName="node" presStyleLbl="node1" presStyleIdx="0" presStyleCnt="4">
        <dgm:presLayoutVars>
          <dgm:bulletEnabled val="1"/>
        </dgm:presLayoutVars>
      </dgm:prSet>
      <dgm:spPr/>
    </dgm:pt>
    <dgm:pt modelId="{C6CA2A45-1261-4A17-92BD-DAEA5B48884D}" type="pres">
      <dgm:prSet presAssocID="{1FEC91D5-FBAC-44A8-B8CE-AB83E0E45EDF}" presName="sibTrans" presStyleLbl="sibTrans2D1" presStyleIdx="0" presStyleCnt="3"/>
      <dgm:spPr/>
    </dgm:pt>
    <dgm:pt modelId="{3EF0461C-12E1-4A4E-B999-D7E0F979BC18}" type="pres">
      <dgm:prSet presAssocID="{1FEC91D5-FBAC-44A8-B8CE-AB83E0E45EDF}" presName="connectorText" presStyleLbl="sibTrans2D1" presStyleIdx="0" presStyleCnt="3"/>
      <dgm:spPr/>
    </dgm:pt>
    <dgm:pt modelId="{06616A7A-1FF3-40DD-8D2C-263D7991B6C0}" type="pres">
      <dgm:prSet presAssocID="{B1743362-CC0B-480B-AD80-D726796C4317}" presName="node" presStyleLbl="node1" presStyleIdx="1" presStyleCnt="4">
        <dgm:presLayoutVars>
          <dgm:bulletEnabled val="1"/>
        </dgm:presLayoutVars>
      </dgm:prSet>
      <dgm:spPr/>
    </dgm:pt>
    <dgm:pt modelId="{B09B6F4F-7056-43A9-A3FE-500D86D2EEE7}" type="pres">
      <dgm:prSet presAssocID="{2637944B-5EAA-4F86-BCE5-ACE55869D7E6}" presName="sibTrans" presStyleLbl="sibTrans2D1" presStyleIdx="1" presStyleCnt="3"/>
      <dgm:spPr/>
    </dgm:pt>
    <dgm:pt modelId="{1DC6EE2F-AEBD-4355-84B7-93C5871E1379}" type="pres">
      <dgm:prSet presAssocID="{2637944B-5EAA-4F86-BCE5-ACE55869D7E6}" presName="connectorText" presStyleLbl="sibTrans2D1" presStyleIdx="1" presStyleCnt="3"/>
      <dgm:spPr/>
    </dgm:pt>
    <dgm:pt modelId="{98E9EBE0-4B11-4CA4-B080-327CF3B97193}" type="pres">
      <dgm:prSet presAssocID="{D125BC5C-1983-421E-9D90-E95D9C818A45}" presName="node" presStyleLbl="node1" presStyleIdx="2" presStyleCnt="4">
        <dgm:presLayoutVars>
          <dgm:bulletEnabled val="1"/>
        </dgm:presLayoutVars>
      </dgm:prSet>
      <dgm:spPr/>
    </dgm:pt>
    <dgm:pt modelId="{B25DA984-87E8-4957-8B95-229B04666EE9}" type="pres">
      <dgm:prSet presAssocID="{9395F8E3-CA70-473F-842B-E04B8324A045}" presName="sibTrans" presStyleLbl="sibTrans2D1" presStyleIdx="2" presStyleCnt="3"/>
      <dgm:spPr/>
    </dgm:pt>
    <dgm:pt modelId="{4EE0E846-78EF-4427-AFB5-6BF715A593CE}" type="pres">
      <dgm:prSet presAssocID="{9395F8E3-CA70-473F-842B-E04B8324A045}" presName="connectorText" presStyleLbl="sibTrans2D1" presStyleIdx="2" presStyleCnt="3"/>
      <dgm:spPr/>
    </dgm:pt>
    <dgm:pt modelId="{C6B0986B-FB12-449A-9866-5BE48B3CF61C}" type="pres">
      <dgm:prSet presAssocID="{ADA8DFEF-4DC1-46FD-9667-324EF28E417E}" presName="node" presStyleLbl="node1" presStyleIdx="3" presStyleCnt="4">
        <dgm:presLayoutVars>
          <dgm:bulletEnabled val="1"/>
        </dgm:presLayoutVars>
      </dgm:prSet>
      <dgm:spPr/>
    </dgm:pt>
  </dgm:ptLst>
  <dgm:cxnLst>
    <dgm:cxn modelId="{85D20E16-AE07-4ABB-BEE4-506708E36CB9}" type="presOf" srcId="{2637944B-5EAA-4F86-BCE5-ACE55869D7E6}" destId="{B09B6F4F-7056-43A9-A3FE-500D86D2EEE7}" srcOrd="0" destOrd="0" presId="urn:microsoft.com/office/officeart/2005/8/layout/process5"/>
    <dgm:cxn modelId="{A8C2F65E-289F-4CB9-80D5-8ADBC5AAB1F3}" type="presOf" srcId="{2637944B-5EAA-4F86-BCE5-ACE55869D7E6}" destId="{1DC6EE2F-AEBD-4355-84B7-93C5871E1379}" srcOrd="1" destOrd="0" presId="urn:microsoft.com/office/officeart/2005/8/layout/process5"/>
    <dgm:cxn modelId="{C245F966-893D-4A1A-AD19-B72869345F2E}" type="presOf" srcId="{0814BC6E-3DCD-4A1B-8DBA-FA4179F4821F}" destId="{8722EF14-F792-4735-9E70-9584BF7B7751}" srcOrd="0" destOrd="0" presId="urn:microsoft.com/office/officeart/2005/8/layout/process5"/>
    <dgm:cxn modelId="{96045050-A937-43EE-A38D-A084D70FA2AB}" srcId="{0814BC6E-3DCD-4A1B-8DBA-FA4179F4821F}" destId="{B1743362-CC0B-480B-AD80-D726796C4317}" srcOrd="1" destOrd="0" parTransId="{DC8F2FC4-5104-427B-95A5-CCD0F18B0282}" sibTransId="{2637944B-5EAA-4F86-BCE5-ACE55869D7E6}"/>
    <dgm:cxn modelId="{FDEEE452-3D0E-46C1-B6F0-735354EDEBAE}" srcId="{0814BC6E-3DCD-4A1B-8DBA-FA4179F4821F}" destId="{115E62F4-29D1-4FDF-90DA-132DAEE0483F}" srcOrd="0" destOrd="0" parTransId="{E82A5199-12CD-4DC9-9263-24B0B6BF9251}" sibTransId="{1FEC91D5-FBAC-44A8-B8CE-AB83E0E45EDF}"/>
    <dgm:cxn modelId="{7B46DF73-4107-4BE7-B756-00EE1A8FED29}" type="presOf" srcId="{D125BC5C-1983-421E-9D90-E95D9C818A45}" destId="{98E9EBE0-4B11-4CA4-B080-327CF3B97193}" srcOrd="0" destOrd="0" presId="urn:microsoft.com/office/officeart/2005/8/layout/process5"/>
    <dgm:cxn modelId="{DA648756-BEEA-4651-80B2-8480D99563C8}" srcId="{0814BC6E-3DCD-4A1B-8DBA-FA4179F4821F}" destId="{D125BC5C-1983-421E-9D90-E95D9C818A45}" srcOrd="2" destOrd="0" parTransId="{3238B3C2-6E0E-482E-B42D-77D6DD8CAFEC}" sibTransId="{9395F8E3-CA70-473F-842B-E04B8324A045}"/>
    <dgm:cxn modelId="{DFF7F682-45DD-45BC-99F9-4A014AB9E2C8}" type="presOf" srcId="{ADA8DFEF-4DC1-46FD-9667-324EF28E417E}" destId="{C6B0986B-FB12-449A-9866-5BE48B3CF61C}" srcOrd="0" destOrd="0" presId="urn:microsoft.com/office/officeart/2005/8/layout/process5"/>
    <dgm:cxn modelId="{9EC3A794-A957-4B72-BF42-41BE7F9050F9}" type="presOf" srcId="{1FEC91D5-FBAC-44A8-B8CE-AB83E0E45EDF}" destId="{3EF0461C-12E1-4A4E-B999-D7E0F979BC18}" srcOrd="1" destOrd="0" presId="urn:microsoft.com/office/officeart/2005/8/layout/process5"/>
    <dgm:cxn modelId="{FCD5AAA5-C003-4DC2-B79C-9527E9F6F17A}" type="presOf" srcId="{9395F8E3-CA70-473F-842B-E04B8324A045}" destId="{4EE0E846-78EF-4427-AFB5-6BF715A593CE}" srcOrd="1" destOrd="0" presId="urn:microsoft.com/office/officeart/2005/8/layout/process5"/>
    <dgm:cxn modelId="{F1FE6CB8-8B88-419F-B19F-2495CE54A656}" srcId="{0814BC6E-3DCD-4A1B-8DBA-FA4179F4821F}" destId="{ADA8DFEF-4DC1-46FD-9667-324EF28E417E}" srcOrd="3" destOrd="0" parTransId="{D70ADD08-211D-4B6D-B12D-77F87D717B42}" sibTransId="{D2D01162-089D-47B9-8050-A84383A77449}"/>
    <dgm:cxn modelId="{D18AD1C0-D18C-4721-B835-7DF10F28B9FA}" type="presOf" srcId="{1FEC91D5-FBAC-44A8-B8CE-AB83E0E45EDF}" destId="{C6CA2A45-1261-4A17-92BD-DAEA5B48884D}" srcOrd="0" destOrd="0" presId="urn:microsoft.com/office/officeart/2005/8/layout/process5"/>
    <dgm:cxn modelId="{DFA5FFE1-0B79-4FE9-B5A9-AFD4A9E6FB33}" type="presOf" srcId="{B1743362-CC0B-480B-AD80-D726796C4317}" destId="{06616A7A-1FF3-40DD-8D2C-263D7991B6C0}" srcOrd="0" destOrd="0" presId="urn:microsoft.com/office/officeart/2005/8/layout/process5"/>
    <dgm:cxn modelId="{61B5C5F5-300D-4AAE-91CD-D2B5CC5DE61E}" type="presOf" srcId="{9395F8E3-CA70-473F-842B-E04B8324A045}" destId="{B25DA984-87E8-4957-8B95-229B04666EE9}" srcOrd="0" destOrd="0" presId="urn:microsoft.com/office/officeart/2005/8/layout/process5"/>
    <dgm:cxn modelId="{32C51FFC-75D4-4E76-BEF0-86D038CC1EBE}" type="presOf" srcId="{115E62F4-29D1-4FDF-90DA-132DAEE0483F}" destId="{FDEE9943-EB10-4707-B5E5-8918F881C6EE}" srcOrd="0" destOrd="0" presId="urn:microsoft.com/office/officeart/2005/8/layout/process5"/>
    <dgm:cxn modelId="{CD29C7A8-A188-449A-A5B8-E51C54388AE4}" type="presParOf" srcId="{8722EF14-F792-4735-9E70-9584BF7B7751}" destId="{FDEE9943-EB10-4707-B5E5-8918F881C6EE}" srcOrd="0" destOrd="0" presId="urn:microsoft.com/office/officeart/2005/8/layout/process5"/>
    <dgm:cxn modelId="{28BE95E1-D11D-4AD6-B10C-36CADBE01784}" type="presParOf" srcId="{8722EF14-F792-4735-9E70-9584BF7B7751}" destId="{C6CA2A45-1261-4A17-92BD-DAEA5B48884D}" srcOrd="1" destOrd="0" presId="urn:microsoft.com/office/officeart/2005/8/layout/process5"/>
    <dgm:cxn modelId="{37AAAEDC-4BBC-4A22-876A-E7D6C64B75F8}" type="presParOf" srcId="{C6CA2A45-1261-4A17-92BD-DAEA5B48884D}" destId="{3EF0461C-12E1-4A4E-B999-D7E0F979BC18}" srcOrd="0" destOrd="0" presId="urn:microsoft.com/office/officeart/2005/8/layout/process5"/>
    <dgm:cxn modelId="{E8ACDFF2-D1A7-4870-9E13-6A6B8F2E1365}" type="presParOf" srcId="{8722EF14-F792-4735-9E70-9584BF7B7751}" destId="{06616A7A-1FF3-40DD-8D2C-263D7991B6C0}" srcOrd="2" destOrd="0" presId="urn:microsoft.com/office/officeart/2005/8/layout/process5"/>
    <dgm:cxn modelId="{12A894FA-B721-4762-B529-75B3D3E206FE}" type="presParOf" srcId="{8722EF14-F792-4735-9E70-9584BF7B7751}" destId="{B09B6F4F-7056-43A9-A3FE-500D86D2EEE7}" srcOrd="3" destOrd="0" presId="urn:microsoft.com/office/officeart/2005/8/layout/process5"/>
    <dgm:cxn modelId="{08C113B7-3C7D-4294-BEEB-E25EEBF1F0B3}" type="presParOf" srcId="{B09B6F4F-7056-43A9-A3FE-500D86D2EEE7}" destId="{1DC6EE2F-AEBD-4355-84B7-93C5871E1379}" srcOrd="0" destOrd="0" presId="urn:microsoft.com/office/officeart/2005/8/layout/process5"/>
    <dgm:cxn modelId="{4481DFA6-C31D-41BA-9447-52938F206152}" type="presParOf" srcId="{8722EF14-F792-4735-9E70-9584BF7B7751}" destId="{98E9EBE0-4B11-4CA4-B080-327CF3B97193}" srcOrd="4" destOrd="0" presId="urn:microsoft.com/office/officeart/2005/8/layout/process5"/>
    <dgm:cxn modelId="{EDB765BD-3830-48CF-AC3D-BECFCFA706B3}" type="presParOf" srcId="{8722EF14-F792-4735-9E70-9584BF7B7751}" destId="{B25DA984-87E8-4957-8B95-229B04666EE9}" srcOrd="5" destOrd="0" presId="urn:microsoft.com/office/officeart/2005/8/layout/process5"/>
    <dgm:cxn modelId="{1B322F8B-6462-4BD1-BEBF-C3F2728D7775}" type="presParOf" srcId="{B25DA984-87E8-4957-8B95-229B04666EE9}" destId="{4EE0E846-78EF-4427-AFB5-6BF715A593CE}" srcOrd="0" destOrd="0" presId="urn:microsoft.com/office/officeart/2005/8/layout/process5"/>
    <dgm:cxn modelId="{CE679978-83C7-4822-84E4-F56F5597D1DB}" type="presParOf" srcId="{8722EF14-F792-4735-9E70-9584BF7B7751}" destId="{C6B0986B-FB12-449A-9866-5BE48B3CF61C}"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058742-4498-4215-8CE2-6F434870C176}" type="doc">
      <dgm:prSet loTypeId="urn:microsoft.com/office/officeart/2016/7/layout/RepeatingBendingProcessNew" loCatId="process" qsTypeId="urn:microsoft.com/office/officeart/2005/8/quickstyle/simple2" qsCatId="simple" csTypeId="urn:microsoft.com/office/officeart/2005/8/colors/accent1_2" csCatId="accent1" phldr="1"/>
      <dgm:spPr/>
      <dgm:t>
        <a:bodyPr/>
        <a:lstStyle/>
        <a:p>
          <a:endParaRPr lang="en-US"/>
        </a:p>
      </dgm:t>
    </dgm:pt>
    <dgm:pt modelId="{4FC5AC51-5AAA-4883-B1C5-DB938157FD12}">
      <dgm:prSet/>
      <dgm:spPr>
        <a:solidFill>
          <a:schemeClr val="accent3"/>
        </a:solidFill>
      </dgm:spPr>
      <dgm:t>
        <a:bodyPr/>
        <a:lstStyle/>
        <a:p>
          <a:r>
            <a:rPr lang="en-GB" b="1" dirty="0">
              <a:solidFill>
                <a:schemeClr val="tx1"/>
              </a:solidFill>
            </a:rPr>
            <a:t>Powerless</a:t>
          </a:r>
          <a:r>
            <a:rPr lang="en-GB" dirty="0"/>
            <a:t>  </a:t>
          </a:r>
          <a:r>
            <a:rPr lang="en-GB" b="1" dirty="0"/>
            <a:t>leading</a:t>
          </a:r>
          <a:r>
            <a:rPr lang="en-GB" dirty="0"/>
            <a:t> to ambivalence </a:t>
          </a:r>
          <a:endParaRPr lang="en-US" dirty="0"/>
        </a:p>
      </dgm:t>
    </dgm:pt>
    <dgm:pt modelId="{0B5D93D9-B042-4454-AF8B-3CCA7209C192}" type="parTrans" cxnId="{B1B01D1F-1FF5-4C3B-8D51-42451761F359}">
      <dgm:prSet/>
      <dgm:spPr/>
      <dgm:t>
        <a:bodyPr/>
        <a:lstStyle/>
        <a:p>
          <a:endParaRPr lang="en-US"/>
        </a:p>
      </dgm:t>
    </dgm:pt>
    <dgm:pt modelId="{632D2A71-5888-49A8-A23A-5AF446D46DF9}" type="sibTrans" cxnId="{B1B01D1F-1FF5-4C3B-8D51-42451761F359}">
      <dgm:prSet/>
      <dgm:spPr/>
      <dgm:t>
        <a:bodyPr/>
        <a:lstStyle/>
        <a:p>
          <a:endParaRPr lang="en-US"/>
        </a:p>
      </dgm:t>
    </dgm:pt>
    <dgm:pt modelId="{89C30B22-04FD-4AD5-B4BE-44EAAD891AC2}">
      <dgm:prSet/>
      <dgm:spPr>
        <a:solidFill>
          <a:schemeClr val="accent3"/>
        </a:solidFill>
      </dgm:spPr>
      <dgm:t>
        <a:bodyPr/>
        <a:lstStyle/>
        <a:p>
          <a:r>
            <a:rPr lang="en-GB" b="1" dirty="0">
              <a:solidFill>
                <a:schemeClr val="tx1"/>
              </a:solidFill>
            </a:rPr>
            <a:t>Question why </a:t>
          </a:r>
          <a:r>
            <a:rPr lang="en-GB" dirty="0"/>
            <a:t>they had come into the profession</a:t>
          </a:r>
          <a:endParaRPr lang="en-US" dirty="0"/>
        </a:p>
      </dgm:t>
    </dgm:pt>
    <dgm:pt modelId="{CF462892-1B65-4A95-814C-188A7B3CF9AC}" type="parTrans" cxnId="{11E9D017-9D7C-410A-B2BC-3C6741300548}">
      <dgm:prSet/>
      <dgm:spPr/>
      <dgm:t>
        <a:bodyPr/>
        <a:lstStyle/>
        <a:p>
          <a:endParaRPr lang="en-US"/>
        </a:p>
      </dgm:t>
    </dgm:pt>
    <dgm:pt modelId="{818341E1-6610-43BC-88EB-07B3DCE0EF01}" type="sibTrans" cxnId="{11E9D017-9D7C-410A-B2BC-3C6741300548}">
      <dgm:prSet/>
      <dgm:spPr/>
      <dgm:t>
        <a:bodyPr/>
        <a:lstStyle/>
        <a:p>
          <a:endParaRPr lang="en-US"/>
        </a:p>
      </dgm:t>
    </dgm:pt>
    <dgm:pt modelId="{6F8E96DB-577C-409D-872A-59559C3C4443}">
      <dgm:prSet/>
      <dgm:spPr>
        <a:solidFill>
          <a:schemeClr val="accent3"/>
        </a:solidFill>
      </dgm:spPr>
      <dgm:t>
        <a:bodyPr/>
        <a:lstStyle/>
        <a:p>
          <a:r>
            <a:rPr lang="en-GB" b="1" dirty="0">
              <a:solidFill>
                <a:schemeClr val="tx1"/>
              </a:solidFill>
            </a:rPr>
            <a:t>Frustration </a:t>
          </a:r>
          <a:r>
            <a:rPr lang="en-GB" b="1" dirty="0"/>
            <a:t>and bewilderment</a:t>
          </a:r>
          <a:endParaRPr lang="en-US" b="1" dirty="0"/>
        </a:p>
      </dgm:t>
    </dgm:pt>
    <dgm:pt modelId="{3ABB28DF-1197-4A68-A332-3A5845A898E9}" type="parTrans" cxnId="{B096B48B-2D6C-4666-9954-E2607437024C}">
      <dgm:prSet/>
      <dgm:spPr/>
      <dgm:t>
        <a:bodyPr/>
        <a:lstStyle/>
        <a:p>
          <a:endParaRPr lang="en-US"/>
        </a:p>
      </dgm:t>
    </dgm:pt>
    <dgm:pt modelId="{096599FB-2865-413F-AE7F-35370D7566BC}" type="sibTrans" cxnId="{B096B48B-2D6C-4666-9954-E2607437024C}">
      <dgm:prSet/>
      <dgm:spPr/>
      <dgm:t>
        <a:bodyPr/>
        <a:lstStyle/>
        <a:p>
          <a:endParaRPr lang="en-US"/>
        </a:p>
      </dgm:t>
    </dgm:pt>
    <dgm:pt modelId="{51169CE5-5EEB-42A4-8173-2BF8E55E69DA}">
      <dgm:prSet/>
      <dgm:spPr>
        <a:solidFill>
          <a:schemeClr val="accent3"/>
        </a:solidFill>
      </dgm:spPr>
      <dgm:t>
        <a:bodyPr/>
        <a:lstStyle/>
        <a:p>
          <a:r>
            <a:rPr lang="en-GB" dirty="0"/>
            <a:t>sense of </a:t>
          </a:r>
          <a:r>
            <a:rPr lang="en-GB" b="1" dirty="0">
              <a:solidFill>
                <a:schemeClr val="tx1"/>
              </a:solidFill>
            </a:rPr>
            <a:t>anxiet</a:t>
          </a:r>
          <a:r>
            <a:rPr lang="en-GB" b="1" dirty="0"/>
            <a:t>y </a:t>
          </a:r>
          <a:r>
            <a:rPr lang="en-GB" dirty="0"/>
            <a:t>due to a fear of litigation</a:t>
          </a:r>
          <a:endParaRPr lang="en-US" dirty="0"/>
        </a:p>
      </dgm:t>
    </dgm:pt>
    <dgm:pt modelId="{733535A5-1F99-4002-B632-9646A3B96C93}" type="parTrans" cxnId="{51D7FB68-8BA6-4741-9A3C-B2682A5E1440}">
      <dgm:prSet/>
      <dgm:spPr/>
      <dgm:t>
        <a:bodyPr/>
        <a:lstStyle/>
        <a:p>
          <a:endParaRPr lang="en-US"/>
        </a:p>
      </dgm:t>
    </dgm:pt>
    <dgm:pt modelId="{BA71CCD2-FACD-46BA-AAC0-1E7B73C287C2}" type="sibTrans" cxnId="{51D7FB68-8BA6-4741-9A3C-B2682A5E1440}">
      <dgm:prSet/>
      <dgm:spPr/>
      <dgm:t>
        <a:bodyPr/>
        <a:lstStyle/>
        <a:p>
          <a:endParaRPr lang="en-US"/>
        </a:p>
      </dgm:t>
    </dgm:pt>
    <dgm:pt modelId="{07970CBE-F571-4E84-8BC1-C8D3637EF9CD}">
      <dgm:prSet/>
      <dgm:spPr>
        <a:solidFill>
          <a:schemeClr val="accent3"/>
        </a:solidFill>
      </dgm:spPr>
      <dgm:t>
        <a:bodyPr/>
        <a:lstStyle/>
        <a:p>
          <a:r>
            <a:rPr lang="en-GB" b="1" dirty="0">
              <a:solidFill>
                <a:schemeClr val="tx1"/>
              </a:solidFill>
            </a:rPr>
            <a:t>Disillusionment </a:t>
          </a:r>
          <a:r>
            <a:rPr lang="en-GB" b="1" dirty="0"/>
            <a:t>and frustration, </a:t>
          </a:r>
          <a:endParaRPr lang="en-US" b="1" dirty="0"/>
        </a:p>
      </dgm:t>
    </dgm:pt>
    <dgm:pt modelId="{BD97A712-AA23-4D53-A151-A68D87EAE53D}" type="parTrans" cxnId="{512AAA25-472C-404C-96E9-04D57E20CA07}">
      <dgm:prSet/>
      <dgm:spPr/>
      <dgm:t>
        <a:bodyPr/>
        <a:lstStyle/>
        <a:p>
          <a:endParaRPr lang="en-US"/>
        </a:p>
      </dgm:t>
    </dgm:pt>
    <dgm:pt modelId="{337450DB-6555-4A2F-9C47-C7A801992209}" type="sibTrans" cxnId="{512AAA25-472C-404C-96E9-04D57E20CA07}">
      <dgm:prSet/>
      <dgm:spPr/>
      <dgm:t>
        <a:bodyPr/>
        <a:lstStyle/>
        <a:p>
          <a:endParaRPr lang="en-US"/>
        </a:p>
      </dgm:t>
    </dgm:pt>
    <dgm:pt modelId="{93A3A08F-88CB-4C66-89CC-13EE6CB1C32F}">
      <dgm:prSet/>
      <dgm:spPr>
        <a:solidFill>
          <a:schemeClr val="accent3"/>
        </a:solidFill>
      </dgm:spPr>
      <dgm:t>
        <a:bodyPr/>
        <a:lstStyle/>
        <a:p>
          <a:r>
            <a:rPr lang="en-GB" b="1" dirty="0">
              <a:solidFill>
                <a:schemeClr val="tx1"/>
              </a:solidFill>
            </a:rPr>
            <a:t>Removed</a:t>
          </a:r>
          <a:r>
            <a:rPr lang="en-GB" dirty="0"/>
            <a:t> from organisation</a:t>
          </a:r>
          <a:endParaRPr lang="en-US" dirty="0"/>
        </a:p>
      </dgm:t>
    </dgm:pt>
    <dgm:pt modelId="{BA6AD612-A4A8-46F7-8264-69EE102B8DF1}" type="parTrans" cxnId="{BBEF0292-591A-43D6-81FA-ACBC3847D242}">
      <dgm:prSet/>
      <dgm:spPr/>
      <dgm:t>
        <a:bodyPr/>
        <a:lstStyle/>
        <a:p>
          <a:endParaRPr lang="en-US"/>
        </a:p>
      </dgm:t>
    </dgm:pt>
    <dgm:pt modelId="{6D8F18E6-EDC9-4E94-BF6A-4FD149A65B44}" type="sibTrans" cxnId="{BBEF0292-591A-43D6-81FA-ACBC3847D242}">
      <dgm:prSet/>
      <dgm:spPr/>
      <dgm:t>
        <a:bodyPr/>
        <a:lstStyle/>
        <a:p>
          <a:endParaRPr lang="en-US"/>
        </a:p>
      </dgm:t>
    </dgm:pt>
    <dgm:pt modelId="{CA903A1D-D8EF-469D-8008-F44B41DAF458}">
      <dgm:prSet/>
      <dgm:spPr>
        <a:solidFill>
          <a:schemeClr val="accent3"/>
        </a:solidFill>
      </dgm:spPr>
      <dgm:t>
        <a:bodyPr/>
        <a:lstStyle/>
        <a:p>
          <a:r>
            <a:rPr lang="en-GB" dirty="0"/>
            <a:t>Witness </a:t>
          </a:r>
          <a:r>
            <a:rPr lang="en-GB" b="1" dirty="0">
              <a:solidFill>
                <a:schemeClr val="tx1"/>
              </a:solidFill>
            </a:rPr>
            <a:t>inefficiencies and wastage</a:t>
          </a:r>
          <a:endParaRPr lang="en-US" b="1" dirty="0">
            <a:solidFill>
              <a:schemeClr val="tx1"/>
            </a:solidFill>
          </a:endParaRPr>
        </a:p>
      </dgm:t>
    </dgm:pt>
    <dgm:pt modelId="{C68BAD55-5E69-422D-820A-F1F0DA22A9DB}" type="parTrans" cxnId="{C9AB2AB5-7EDC-4194-950E-F002048F748B}">
      <dgm:prSet/>
      <dgm:spPr/>
      <dgm:t>
        <a:bodyPr/>
        <a:lstStyle/>
        <a:p>
          <a:endParaRPr lang="en-US"/>
        </a:p>
      </dgm:t>
    </dgm:pt>
    <dgm:pt modelId="{20BE0FF5-DED4-441D-8B6F-ACFD0010285A}" type="sibTrans" cxnId="{C9AB2AB5-7EDC-4194-950E-F002048F748B}">
      <dgm:prSet/>
      <dgm:spPr/>
      <dgm:t>
        <a:bodyPr/>
        <a:lstStyle/>
        <a:p>
          <a:endParaRPr lang="en-US"/>
        </a:p>
      </dgm:t>
    </dgm:pt>
    <dgm:pt modelId="{713BF205-5C0A-48B7-A54B-99ACE4AA61DC}">
      <dgm:prSet/>
      <dgm:spPr>
        <a:solidFill>
          <a:schemeClr val="accent3"/>
        </a:solidFill>
      </dgm:spPr>
      <dgm:t>
        <a:bodyPr/>
        <a:lstStyle/>
        <a:p>
          <a:r>
            <a:rPr lang="en-GB" b="1" dirty="0">
              <a:solidFill>
                <a:schemeClr val="tx1"/>
              </a:solidFill>
            </a:rPr>
            <a:t>Disconnect</a:t>
          </a:r>
          <a:r>
            <a:rPr lang="en-GB" b="1" dirty="0"/>
            <a:t> between </a:t>
          </a:r>
          <a:r>
            <a:rPr lang="en-GB" dirty="0"/>
            <a:t>social workers and employers on what is deemed reasonable</a:t>
          </a:r>
          <a:endParaRPr lang="en-US" dirty="0"/>
        </a:p>
      </dgm:t>
    </dgm:pt>
    <dgm:pt modelId="{45C122AF-6166-4F14-AACF-5FBF8915C2D2}" type="parTrans" cxnId="{59634F02-E88B-4E09-B318-8226C2A92D62}">
      <dgm:prSet/>
      <dgm:spPr/>
      <dgm:t>
        <a:bodyPr/>
        <a:lstStyle/>
        <a:p>
          <a:endParaRPr lang="en-US"/>
        </a:p>
      </dgm:t>
    </dgm:pt>
    <dgm:pt modelId="{71F2DFB6-7D11-4FBA-A644-1541F3291AA6}" type="sibTrans" cxnId="{59634F02-E88B-4E09-B318-8226C2A92D62}">
      <dgm:prSet/>
      <dgm:spPr/>
      <dgm:t>
        <a:bodyPr/>
        <a:lstStyle/>
        <a:p>
          <a:endParaRPr lang="en-US"/>
        </a:p>
      </dgm:t>
    </dgm:pt>
    <dgm:pt modelId="{453D171E-1D60-4298-AD1C-BA8DE5405EE4}">
      <dgm:prSet/>
      <dgm:spPr>
        <a:solidFill>
          <a:schemeClr val="accent3"/>
        </a:solidFill>
      </dgm:spPr>
      <dgm:t>
        <a:bodyPr/>
        <a:lstStyle/>
        <a:p>
          <a:r>
            <a:rPr lang="en-GB" b="1" dirty="0">
              <a:solidFill>
                <a:schemeClr val="tx1"/>
              </a:solidFill>
            </a:rPr>
            <a:t>Guilty and regretful </a:t>
          </a:r>
          <a:r>
            <a:rPr lang="en-GB" dirty="0"/>
            <a:t>because time demands compromised their practice.</a:t>
          </a:r>
          <a:endParaRPr lang="en-US" dirty="0"/>
        </a:p>
      </dgm:t>
    </dgm:pt>
    <dgm:pt modelId="{042AF45C-E9FA-4689-BA29-9F80438844ED}" type="parTrans" cxnId="{18D9265B-C5BB-4E0D-A03D-62E52A359178}">
      <dgm:prSet/>
      <dgm:spPr/>
      <dgm:t>
        <a:bodyPr/>
        <a:lstStyle/>
        <a:p>
          <a:endParaRPr lang="en-US"/>
        </a:p>
      </dgm:t>
    </dgm:pt>
    <dgm:pt modelId="{14A759EC-EB93-4C5D-A23F-A618EC0B14EE}" type="sibTrans" cxnId="{18D9265B-C5BB-4E0D-A03D-62E52A359178}">
      <dgm:prSet/>
      <dgm:spPr/>
      <dgm:t>
        <a:bodyPr/>
        <a:lstStyle/>
        <a:p>
          <a:endParaRPr lang="en-US"/>
        </a:p>
      </dgm:t>
    </dgm:pt>
    <dgm:pt modelId="{6BF8DACD-8667-4C84-99FF-DCB72BF90B9A}">
      <dgm:prSet/>
      <dgm:spPr>
        <a:solidFill>
          <a:schemeClr val="accent3"/>
        </a:solidFill>
      </dgm:spPr>
      <dgm:t>
        <a:bodyPr/>
        <a:lstStyle/>
        <a:p>
          <a:r>
            <a:rPr lang="en-GB" b="1" dirty="0">
              <a:solidFill>
                <a:schemeClr val="tx1"/>
              </a:solidFill>
            </a:rPr>
            <a:t>Avoiding</a:t>
          </a:r>
          <a:r>
            <a:rPr lang="en-GB" dirty="0"/>
            <a:t> face-to-face work and visits/ calls  as they fear that it will lead to extra and administration</a:t>
          </a:r>
          <a:endParaRPr lang="en-US" dirty="0"/>
        </a:p>
      </dgm:t>
    </dgm:pt>
    <dgm:pt modelId="{F49EBAE5-A5A6-4FBC-B8C3-742D8BFAC75D}" type="parTrans" cxnId="{5E8D66C9-763F-44A8-B2A3-7E26486F97F5}">
      <dgm:prSet/>
      <dgm:spPr/>
      <dgm:t>
        <a:bodyPr/>
        <a:lstStyle/>
        <a:p>
          <a:endParaRPr lang="en-US"/>
        </a:p>
      </dgm:t>
    </dgm:pt>
    <dgm:pt modelId="{46E068EF-3AC3-4857-9DEA-8663056605C5}" type="sibTrans" cxnId="{5E8D66C9-763F-44A8-B2A3-7E26486F97F5}">
      <dgm:prSet/>
      <dgm:spPr/>
      <dgm:t>
        <a:bodyPr/>
        <a:lstStyle/>
        <a:p>
          <a:endParaRPr lang="en-US"/>
        </a:p>
      </dgm:t>
    </dgm:pt>
    <dgm:pt modelId="{388B2BB8-A91C-4678-B743-5222C3CDD840}">
      <dgm:prSet/>
      <dgm:spPr>
        <a:solidFill>
          <a:schemeClr val="accent3"/>
        </a:solidFill>
      </dgm:spPr>
      <dgm:t>
        <a:bodyPr/>
        <a:lstStyle/>
        <a:p>
          <a:r>
            <a:rPr lang="en-GB" b="1" dirty="0">
              <a:solidFill>
                <a:schemeClr val="tx1"/>
              </a:solidFill>
            </a:rPr>
            <a:t>“Workarounds” </a:t>
          </a:r>
          <a:endParaRPr lang="en-US" b="1" dirty="0">
            <a:solidFill>
              <a:schemeClr val="tx1"/>
            </a:solidFill>
          </a:endParaRPr>
        </a:p>
      </dgm:t>
    </dgm:pt>
    <dgm:pt modelId="{0BF6141B-4D6D-4228-AD24-0E4A189F810B}" type="parTrans" cxnId="{E28D7A75-9A27-4B94-AD70-EF57013B6949}">
      <dgm:prSet/>
      <dgm:spPr/>
      <dgm:t>
        <a:bodyPr/>
        <a:lstStyle/>
        <a:p>
          <a:endParaRPr lang="en-US"/>
        </a:p>
      </dgm:t>
    </dgm:pt>
    <dgm:pt modelId="{415AED99-9325-48EC-AC90-E0046E6B8B94}" type="sibTrans" cxnId="{E28D7A75-9A27-4B94-AD70-EF57013B6949}">
      <dgm:prSet/>
      <dgm:spPr/>
      <dgm:t>
        <a:bodyPr/>
        <a:lstStyle/>
        <a:p>
          <a:endParaRPr lang="en-US"/>
        </a:p>
      </dgm:t>
    </dgm:pt>
    <dgm:pt modelId="{E7ED31C1-E284-4CD5-B918-8A6625D542BA}" type="pres">
      <dgm:prSet presAssocID="{13058742-4498-4215-8CE2-6F434870C176}" presName="Name0" presStyleCnt="0">
        <dgm:presLayoutVars>
          <dgm:dir/>
          <dgm:resizeHandles val="exact"/>
        </dgm:presLayoutVars>
      </dgm:prSet>
      <dgm:spPr/>
    </dgm:pt>
    <dgm:pt modelId="{596DC1C9-8D52-47E2-9ECE-A82BF09C8586}" type="pres">
      <dgm:prSet presAssocID="{4FC5AC51-5AAA-4883-B1C5-DB938157FD12}" presName="node" presStyleLbl="node1" presStyleIdx="0" presStyleCnt="11">
        <dgm:presLayoutVars>
          <dgm:bulletEnabled val="1"/>
        </dgm:presLayoutVars>
      </dgm:prSet>
      <dgm:spPr/>
    </dgm:pt>
    <dgm:pt modelId="{490E57E3-800A-46F3-B92F-5BC0CCB98B17}" type="pres">
      <dgm:prSet presAssocID="{632D2A71-5888-49A8-A23A-5AF446D46DF9}" presName="sibTrans" presStyleLbl="sibTrans1D1" presStyleIdx="0" presStyleCnt="10"/>
      <dgm:spPr/>
    </dgm:pt>
    <dgm:pt modelId="{374F5AE1-7D59-452E-B0BE-C7D9EB989896}" type="pres">
      <dgm:prSet presAssocID="{632D2A71-5888-49A8-A23A-5AF446D46DF9}" presName="connectorText" presStyleLbl="sibTrans1D1" presStyleIdx="0" presStyleCnt="10"/>
      <dgm:spPr/>
    </dgm:pt>
    <dgm:pt modelId="{ABE045AF-C331-45C2-A77F-2B70D329A172}" type="pres">
      <dgm:prSet presAssocID="{89C30B22-04FD-4AD5-B4BE-44EAAD891AC2}" presName="node" presStyleLbl="node1" presStyleIdx="1" presStyleCnt="11">
        <dgm:presLayoutVars>
          <dgm:bulletEnabled val="1"/>
        </dgm:presLayoutVars>
      </dgm:prSet>
      <dgm:spPr/>
    </dgm:pt>
    <dgm:pt modelId="{BE198484-9EFD-417D-A301-26F3B9B443DC}" type="pres">
      <dgm:prSet presAssocID="{818341E1-6610-43BC-88EB-07B3DCE0EF01}" presName="sibTrans" presStyleLbl="sibTrans1D1" presStyleIdx="1" presStyleCnt="10"/>
      <dgm:spPr/>
    </dgm:pt>
    <dgm:pt modelId="{B0BDF7DA-9D56-453C-B63B-40390842A2FE}" type="pres">
      <dgm:prSet presAssocID="{818341E1-6610-43BC-88EB-07B3DCE0EF01}" presName="connectorText" presStyleLbl="sibTrans1D1" presStyleIdx="1" presStyleCnt="10"/>
      <dgm:spPr/>
    </dgm:pt>
    <dgm:pt modelId="{BFCF6D6B-9C53-422A-8DFC-CBDA3FAB69DD}" type="pres">
      <dgm:prSet presAssocID="{6F8E96DB-577C-409D-872A-59559C3C4443}" presName="node" presStyleLbl="node1" presStyleIdx="2" presStyleCnt="11">
        <dgm:presLayoutVars>
          <dgm:bulletEnabled val="1"/>
        </dgm:presLayoutVars>
      </dgm:prSet>
      <dgm:spPr/>
    </dgm:pt>
    <dgm:pt modelId="{C2C8CF71-DDC6-487F-BB96-AD0CDFC6086B}" type="pres">
      <dgm:prSet presAssocID="{096599FB-2865-413F-AE7F-35370D7566BC}" presName="sibTrans" presStyleLbl="sibTrans1D1" presStyleIdx="2" presStyleCnt="10"/>
      <dgm:spPr/>
    </dgm:pt>
    <dgm:pt modelId="{0D5A089E-B967-420D-8A23-D9D87391952C}" type="pres">
      <dgm:prSet presAssocID="{096599FB-2865-413F-AE7F-35370D7566BC}" presName="connectorText" presStyleLbl="sibTrans1D1" presStyleIdx="2" presStyleCnt="10"/>
      <dgm:spPr/>
    </dgm:pt>
    <dgm:pt modelId="{14287233-379A-49E2-9202-1603110AAB1B}" type="pres">
      <dgm:prSet presAssocID="{51169CE5-5EEB-42A4-8173-2BF8E55E69DA}" presName="node" presStyleLbl="node1" presStyleIdx="3" presStyleCnt="11">
        <dgm:presLayoutVars>
          <dgm:bulletEnabled val="1"/>
        </dgm:presLayoutVars>
      </dgm:prSet>
      <dgm:spPr/>
    </dgm:pt>
    <dgm:pt modelId="{AF5CA4EB-3659-4A97-A802-A131E546F575}" type="pres">
      <dgm:prSet presAssocID="{BA71CCD2-FACD-46BA-AAC0-1E7B73C287C2}" presName="sibTrans" presStyleLbl="sibTrans1D1" presStyleIdx="3" presStyleCnt="10"/>
      <dgm:spPr/>
    </dgm:pt>
    <dgm:pt modelId="{1E638E07-6CA8-4686-9779-29FEA9D96954}" type="pres">
      <dgm:prSet presAssocID="{BA71CCD2-FACD-46BA-AAC0-1E7B73C287C2}" presName="connectorText" presStyleLbl="sibTrans1D1" presStyleIdx="3" presStyleCnt="10"/>
      <dgm:spPr/>
    </dgm:pt>
    <dgm:pt modelId="{600BAD9E-1327-4926-9DF0-09B26FEDF2EC}" type="pres">
      <dgm:prSet presAssocID="{07970CBE-F571-4E84-8BC1-C8D3637EF9CD}" presName="node" presStyleLbl="node1" presStyleIdx="4" presStyleCnt="11">
        <dgm:presLayoutVars>
          <dgm:bulletEnabled val="1"/>
        </dgm:presLayoutVars>
      </dgm:prSet>
      <dgm:spPr/>
    </dgm:pt>
    <dgm:pt modelId="{21CB1AB0-60A5-49C4-9BCF-2934D47A3A8D}" type="pres">
      <dgm:prSet presAssocID="{337450DB-6555-4A2F-9C47-C7A801992209}" presName="sibTrans" presStyleLbl="sibTrans1D1" presStyleIdx="4" presStyleCnt="10"/>
      <dgm:spPr/>
    </dgm:pt>
    <dgm:pt modelId="{3069EAA6-A095-41F0-8602-55D0051C01DD}" type="pres">
      <dgm:prSet presAssocID="{337450DB-6555-4A2F-9C47-C7A801992209}" presName="connectorText" presStyleLbl="sibTrans1D1" presStyleIdx="4" presStyleCnt="10"/>
      <dgm:spPr/>
    </dgm:pt>
    <dgm:pt modelId="{6B602B5D-9883-4DBD-B9C1-4D673DA49185}" type="pres">
      <dgm:prSet presAssocID="{93A3A08F-88CB-4C66-89CC-13EE6CB1C32F}" presName="node" presStyleLbl="node1" presStyleIdx="5" presStyleCnt="11">
        <dgm:presLayoutVars>
          <dgm:bulletEnabled val="1"/>
        </dgm:presLayoutVars>
      </dgm:prSet>
      <dgm:spPr/>
    </dgm:pt>
    <dgm:pt modelId="{A8EFF1BA-3D95-48BB-A6E4-829F8E31D72C}" type="pres">
      <dgm:prSet presAssocID="{6D8F18E6-EDC9-4E94-BF6A-4FD149A65B44}" presName="sibTrans" presStyleLbl="sibTrans1D1" presStyleIdx="5" presStyleCnt="10"/>
      <dgm:spPr/>
    </dgm:pt>
    <dgm:pt modelId="{A0C25E91-A840-4EDA-86E0-96F50930AECC}" type="pres">
      <dgm:prSet presAssocID="{6D8F18E6-EDC9-4E94-BF6A-4FD149A65B44}" presName="connectorText" presStyleLbl="sibTrans1D1" presStyleIdx="5" presStyleCnt="10"/>
      <dgm:spPr/>
    </dgm:pt>
    <dgm:pt modelId="{D356DE7A-A6C3-44EF-A214-4A37E0B80244}" type="pres">
      <dgm:prSet presAssocID="{CA903A1D-D8EF-469D-8008-F44B41DAF458}" presName="node" presStyleLbl="node1" presStyleIdx="6" presStyleCnt="11">
        <dgm:presLayoutVars>
          <dgm:bulletEnabled val="1"/>
        </dgm:presLayoutVars>
      </dgm:prSet>
      <dgm:spPr/>
    </dgm:pt>
    <dgm:pt modelId="{5B1C19E8-48E8-4734-A8D3-DCE7DD778B0B}" type="pres">
      <dgm:prSet presAssocID="{20BE0FF5-DED4-441D-8B6F-ACFD0010285A}" presName="sibTrans" presStyleLbl="sibTrans1D1" presStyleIdx="6" presStyleCnt="10"/>
      <dgm:spPr/>
    </dgm:pt>
    <dgm:pt modelId="{9B873CBF-C433-4B97-A287-65781D7E6ADD}" type="pres">
      <dgm:prSet presAssocID="{20BE0FF5-DED4-441D-8B6F-ACFD0010285A}" presName="connectorText" presStyleLbl="sibTrans1D1" presStyleIdx="6" presStyleCnt="10"/>
      <dgm:spPr/>
    </dgm:pt>
    <dgm:pt modelId="{DEB08D94-94BA-4DB7-8825-C00371AE0CDB}" type="pres">
      <dgm:prSet presAssocID="{713BF205-5C0A-48B7-A54B-99ACE4AA61DC}" presName="node" presStyleLbl="node1" presStyleIdx="7" presStyleCnt="11">
        <dgm:presLayoutVars>
          <dgm:bulletEnabled val="1"/>
        </dgm:presLayoutVars>
      </dgm:prSet>
      <dgm:spPr/>
    </dgm:pt>
    <dgm:pt modelId="{95A5E6E0-76C8-421A-B4F3-F0D646B5D917}" type="pres">
      <dgm:prSet presAssocID="{71F2DFB6-7D11-4FBA-A644-1541F3291AA6}" presName="sibTrans" presStyleLbl="sibTrans1D1" presStyleIdx="7" presStyleCnt="10"/>
      <dgm:spPr/>
    </dgm:pt>
    <dgm:pt modelId="{3B312C79-37D3-4C15-841B-4CB9EF8155DA}" type="pres">
      <dgm:prSet presAssocID="{71F2DFB6-7D11-4FBA-A644-1541F3291AA6}" presName="connectorText" presStyleLbl="sibTrans1D1" presStyleIdx="7" presStyleCnt="10"/>
      <dgm:spPr/>
    </dgm:pt>
    <dgm:pt modelId="{185EB1CA-EF71-4368-ABE9-2DF6D3AFC521}" type="pres">
      <dgm:prSet presAssocID="{453D171E-1D60-4298-AD1C-BA8DE5405EE4}" presName="node" presStyleLbl="node1" presStyleIdx="8" presStyleCnt="11">
        <dgm:presLayoutVars>
          <dgm:bulletEnabled val="1"/>
        </dgm:presLayoutVars>
      </dgm:prSet>
      <dgm:spPr/>
    </dgm:pt>
    <dgm:pt modelId="{AECC635D-D630-4443-A9F0-E7CA6AA9520C}" type="pres">
      <dgm:prSet presAssocID="{14A759EC-EB93-4C5D-A23F-A618EC0B14EE}" presName="sibTrans" presStyleLbl="sibTrans1D1" presStyleIdx="8" presStyleCnt="10"/>
      <dgm:spPr/>
    </dgm:pt>
    <dgm:pt modelId="{DF33D9A6-B3D4-4BC4-A35E-70190887F041}" type="pres">
      <dgm:prSet presAssocID="{14A759EC-EB93-4C5D-A23F-A618EC0B14EE}" presName="connectorText" presStyleLbl="sibTrans1D1" presStyleIdx="8" presStyleCnt="10"/>
      <dgm:spPr/>
    </dgm:pt>
    <dgm:pt modelId="{D4E83FD9-DF96-4259-91DB-D20D4E911934}" type="pres">
      <dgm:prSet presAssocID="{6BF8DACD-8667-4C84-99FF-DCB72BF90B9A}" presName="node" presStyleLbl="node1" presStyleIdx="9" presStyleCnt="11">
        <dgm:presLayoutVars>
          <dgm:bulletEnabled val="1"/>
        </dgm:presLayoutVars>
      </dgm:prSet>
      <dgm:spPr/>
    </dgm:pt>
    <dgm:pt modelId="{EF03CE1A-6D6C-43EC-99D4-DC0184E6BC05}" type="pres">
      <dgm:prSet presAssocID="{46E068EF-3AC3-4857-9DEA-8663056605C5}" presName="sibTrans" presStyleLbl="sibTrans1D1" presStyleIdx="9" presStyleCnt="10"/>
      <dgm:spPr/>
    </dgm:pt>
    <dgm:pt modelId="{E52083C7-F983-44A0-BA90-B57D820A6325}" type="pres">
      <dgm:prSet presAssocID="{46E068EF-3AC3-4857-9DEA-8663056605C5}" presName="connectorText" presStyleLbl="sibTrans1D1" presStyleIdx="9" presStyleCnt="10"/>
      <dgm:spPr/>
    </dgm:pt>
    <dgm:pt modelId="{3CA8682E-7404-4ADB-A663-1826F44EE731}" type="pres">
      <dgm:prSet presAssocID="{388B2BB8-A91C-4678-B743-5222C3CDD840}" presName="node" presStyleLbl="node1" presStyleIdx="10" presStyleCnt="11">
        <dgm:presLayoutVars>
          <dgm:bulletEnabled val="1"/>
        </dgm:presLayoutVars>
      </dgm:prSet>
      <dgm:spPr/>
    </dgm:pt>
  </dgm:ptLst>
  <dgm:cxnLst>
    <dgm:cxn modelId="{0147AD00-BC60-43AC-B776-E17BEBA59E84}" type="presOf" srcId="{337450DB-6555-4A2F-9C47-C7A801992209}" destId="{21CB1AB0-60A5-49C4-9BCF-2934D47A3A8D}" srcOrd="0" destOrd="0" presId="urn:microsoft.com/office/officeart/2016/7/layout/RepeatingBendingProcessNew"/>
    <dgm:cxn modelId="{BF9AC901-1CF6-4175-A211-CBA9A8A36ADE}" type="presOf" srcId="{6D8F18E6-EDC9-4E94-BF6A-4FD149A65B44}" destId="{A0C25E91-A840-4EDA-86E0-96F50930AECC}" srcOrd="1" destOrd="0" presId="urn:microsoft.com/office/officeart/2016/7/layout/RepeatingBendingProcessNew"/>
    <dgm:cxn modelId="{59634F02-E88B-4E09-B318-8226C2A92D62}" srcId="{13058742-4498-4215-8CE2-6F434870C176}" destId="{713BF205-5C0A-48B7-A54B-99ACE4AA61DC}" srcOrd="7" destOrd="0" parTransId="{45C122AF-6166-4F14-AACF-5FBF8915C2D2}" sibTransId="{71F2DFB6-7D11-4FBA-A644-1541F3291AA6}"/>
    <dgm:cxn modelId="{2E5FE902-F218-4A34-A090-5B1122143199}" type="presOf" srcId="{20BE0FF5-DED4-441D-8B6F-ACFD0010285A}" destId="{5B1C19E8-48E8-4734-A8D3-DCE7DD778B0B}" srcOrd="0" destOrd="0" presId="urn:microsoft.com/office/officeart/2016/7/layout/RepeatingBendingProcessNew"/>
    <dgm:cxn modelId="{2BC8BA0B-E43F-48AF-AC3E-762F81A146A4}" type="presOf" srcId="{713BF205-5C0A-48B7-A54B-99ACE4AA61DC}" destId="{DEB08D94-94BA-4DB7-8825-C00371AE0CDB}" srcOrd="0" destOrd="0" presId="urn:microsoft.com/office/officeart/2016/7/layout/RepeatingBendingProcessNew"/>
    <dgm:cxn modelId="{11E9D017-9D7C-410A-B2BC-3C6741300548}" srcId="{13058742-4498-4215-8CE2-6F434870C176}" destId="{89C30B22-04FD-4AD5-B4BE-44EAAD891AC2}" srcOrd="1" destOrd="0" parTransId="{CF462892-1B65-4A95-814C-188A7B3CF9AC}" sibTransId="{818341E1-6610-43BC-88EB-07B3DCE0EF01}"/>
    <dgm:cxn modelId="{E5B5A619-B183-42F6-9C02-AD37A83EA0C6}" type="presOf" srcId="{4FC5AC51-5AAA-4883-B1C5-DB938157FD12}" destId="{596DC1C9-8D52-47E2-9ECE-A82BF09C8586}" srcOrd="0" destOrd="0" presId="urn:microsoft.com/office/officeart/2016/7/layout/RepeatingBendingProcessNew"/>
    <dgm:cxn modelId="{B1B01D1F-1FF5-4C3B-8D51-42451761F359}" srcId="{13058742-4498-4215-8CE2-6F434870C176}" destId="{4FC5AC51-5AAA-4883-B1C5-DB938157FD12}" srcOrd="0" destOrd="0" parTransId="{0B5D93D9-B042-4454-AF8B-3CCA7209C192}" sibTransId="{632D2A71-5888-49A8-A23A-5AF446D46DF9}"/>
    <dgm:cxn modelId="{E143A523-4906-46F7-9196-AC8EBA17C3E7}" type="presOf" srcId="{818341E1-6610-43BC-88EB-07B3DCE0EF01}" destId="{BE198484-9EFD-417D-A301-26F3B9B443DC}" srcOrd="0" destOrd="0" presId="urn:microsoft.com/office/officeart/2016/7/layout/RepeatingBendingProcessNew"/>
    <dgm:cxn modelId="{512AAA25-472C-404C-96E9-04D57E20CA07}" srcId="{13058742-4498-4215-8CE2-6F434870C176}" destId="{07970CBE-F571-4E84-8BC1-C8D3637EF9CD}" srcOrd="4" destOrd="0" parTransId="{BD97A712-AA23-4D53-A151-A68D87EAE53D}" sibTransId="{337450DB-6555-4A2F-9C47-C7A801992209}"/>
    <dgm:cxn modelId="{95470B31-EF71-4277-9E18-42980CD7F3A3}" type="presOf" srcId="{6BF8DACD-8667-4C84-99FF-DCB72BF90B9A}" destId="{D4E83FD9-DF96-4259-91DB-D20D4E911934}" srcOrd="0" destOrd="0" presId="urn:microsoft.com/office/officeart/2016/7/layout/RepeatingBendingProcessNew"/>
    <dgm:cxn modelId="{66C98F31-F65D-4A19-90E2-F2067671A0BF}" type="presOf" srcId="{07970CBE-F571-4E84-8BC1-C8D3637EF9CD}" destId="{600BAD9E-1327-4926-9DF0-09B26FEDF2EC}" srcOrd="0" destOrd="0" presId="urn:microsoft.com/office/officeart/2016/7/layout/RepeatingBendingProcessNew"/>
    <dgm:cxn modelId="{D93D6634-58D6-4CC9-8C8A-E002BD0E961A}" type="presOf" srcId="{096599FB-2865-413F-AE7F-35370D7566BC}" destId="{0D5A089E-B967-420D-8A23-D9D87391952C}" srcOrd="1" destOrd="0" presId="urn:microsoft.com/office/officeart/2016/7/layout/RepeatingBendingProcessNew"/>
    <dgm:cxn modelId="{6736CF38-4AC4-45D3-A3D5-67B682120AE0}" type="presOf" srcId="{20BE0FF5-DED4-441D-8B6F-ACFD0010285A}" destId="{9B873CBF-C433-4B97-A287-65781D7E6ADD}" srcOrd="1" destOrd="0" presId="urn:microsoft.com/office/officeart/2016/7/layout/RepeatingBendingProcessNew"/>
    <dgm:cxn modelId="{18D9265B-C5BB-4E0D-A03D-62E52A359178}" srcId="{13058742-4498-4215-8CE2-6F434870C176}" destId="{453D171E-1D60-4298-AD1C-BA8DE5405EE4}" srcOrd="8" destOrd="0" parTransId="{042AF45C-E9FA-4689-BA29-9F80438844ED}" sibTransId="{14A759EC-EB93-4C5D-A23F-A618EC0B14EE}"/>
    <dgm:cxn modelId="{8200645E-DB9B-4CE6-B86A-F67AE69DA4AB}" type="presOf" srcId="{89C30B22-04FD-4AD5-B4BE-44EAAD891AC2}" destId="{ABE045AF-C331-45C2-A77F-2B70D329A172}" srcOrd="0" destOrd="0" presId="urn:microsoft.com/office/officeart/2016/7/layout/RepeatingBendingProcessNew"/>
    <dgm:cxn modelId="{14930263-694B-4D3F-89B0-D1FCE7C2215E}" type="presOf" srcId="{BA71CCD2-FACD-46BA-AAC0-1E7B73C287C2}" destId="{1E638E07-6CA8-4686-9779-29FEA9D96954}" srcOrd="1" destOrd="0" presId="urn:microsoft.com/office/officeart/2016/7/layout/RepeatingBendingProcessNew"/>
    <dgm:cxn modelId="{E70ECE63-A1B2-4D3D-807E-7EA85FAB27AF}" type="presOf" srcId="{632D2A71-5888-49A8-A23A-5AF446D46DF9}" destId="{374F5AE1-7D59-452E-B0BE-C7D9EB989896}" srcOrd="1" destOrd="0" presId="urn:microsoft.com/office/officeart/2016/7/layout/RepeatingBendingProcessNew"/>
    <dgm:cxn modelId="{D4E63645-F902-4784-BA69-A218E420C3A5}" type="presOf" srcId="{13058742-4498-4215-8CE2-6F434870C176}" destId="{E7ED31C1-E284-4CD5-B918-8A6625D542BA}" srcOrd="0" destOrd="0" presId="urn:microsoft.com/office/officeart/2016/7/layout/RepeatingBendingProcessNew"/>
    <dgm:cxn modelId="{5F3C2767-B965-4B1F-845E-DA2A42A0F82F}" type="presOf" srcId="{453D171E-1D60-4298-AD1C-BA8DE5405EE4}" destId="{185EB1CA-EF71-4368-ABE9-2DF6D3AFC521}" srcOrd="0" destOrd="0" presId="urn:microsoft.com/office/officeart/2016/7/layout/RepeatingBendingProcessNew"/>
    <dgm:cxn modelId="{51D7FB68-8BA6-4741-9A3C-B2682A5E1440}" srcId="{13058742-4498-4215-8CE2-6F434870C176}" destId="{51169CE5-5EEB-42A4-8173-2BF8E55E69DA}" srcOrd="3" destOrd="0" parTransId="{733535A5-1F99-4002-B632-9646A3B96C93}" sibTransId="{BA71CCD2-FACD-46BA-AAC0-1E7B73C287C2}"/>
    <dgm:cxn modelId="{645D746C-B897-45BB-9FDC-070F823B5F69}" type="presOf" srcId="{71F2DFB6-7D11-4FBA-A644-1541F3291AA6}" destId="{95A5E6E0-76C8-421A-B4F3-F0D646B5D917}" srcOrd="0" destOrd="0" presId="urn:microsoft.com/office/officeart/2016/7/layout/RepeatingBendingProcessNew"/>
    <dgm:cxn modelId="{7CE82A51-7071-4C6F-BC29-BFBFDD58875D}" type="presOf" srcId="{46E068EF-3AC3-4857-9DEA-8663056605C5}" destId="{E52083C7-F983-44A0-BA90-B57D820A6325}" srcOrd="1" destOrd="0" presId="urn:microsoft.com/office/officeart/2016/7/layout/RepeatingBendingProcessNew"/>
    <dgm:cxn modelId="{30C4D551-54AC-4B51-A4BF-22AC09D4C443}" type="presOf" srcId="{93A3A08F-88CB-4C66-89CC-13EE6CB1C32F}" destId="{6B602B5D-9883-4DBD-B9C1-4D673DA49185}" srcOrd="0" destOrd="0" presId="urn:microsoft.com/office/officeart/2016/7/layout/RepeatingBendingProcessNew"/>
    <dgm:cxn modelId="{E28D7A75-9A27-4B94-AD70-EF57013B6949}" srcId="{13058742-4498-4215-8CE2-6F434870C176}" destId="{388B2BB8-A91C-4678-B743-5222C3CDD840}" srcOrd="10" destOrd="0" parTransId="{0BF6141B-4D6D-4228-AD24-0E4A189F810B}" sibTransId="{415AED99-9325-48EC-AC90-E0046E6B8B94}"/>
    <dgm:cxn modelId="{10EAFC7C-B501-4216-A646-2B5B2B44C496}" type="presOf" srcId="{BA71CCD2-FACD-46BA-AAC0-1E7B73C287C2}" destId="{AF5CA4EB-3659-4A97-A802-A131E546F575}" srcOrd="0" destOrd="0" presId="urn:microsoft.com/office/officeart/2016/7/layout/RepeatingBendingProcessNew"/>
    <dgm:cxn modelId="{16C96187-4D6D-4556-833D-A1EF7EBE0B1A}" type="presOf" srcId="{71F2DFB6-7D11-4FBA-A644-1541F3291AA6}" destId="{3B312C79-37D3-4C15-841B-4CB9EF8155DA}" srcOrd="1" destOrd="0" presId="urn:microsoft.com/office/officeart/2016/7/layout/RepeatingBendingProcessNew"/>
    <dgm:cxn modelId="{E0E44387-D579-4D7F-AAB7-7BBFE68A29C2}" type="presOf" srcId="{51169CE5-5EEB-42A4-8173-2BF8E55E69DA}" destId="{14287233-379A-49E2-9202-1603110AAB1B}" srcOrd="0" destOrd="0" presId="urn:microsoft.com/office/officeart/2016/7/layout/RepeatingBendingProcessNew"/>
    <dgm:cxn modelId="{B096B48B-2D6C-4666-9954-E2607437024C}" srcId="{13058742-4498-4215-8CE2-6F434870C176}" destId="{6F8E96DB-577C-409D-872A-59559C3C4443}" srcOrd="2" destOrd="0" parTransId="{3ABB28DF-1197-4A68-A332-3A5845A898E9}" sibTransId="{096599FB-2865-413F-AE7F-35370D7566BC}"/>
    <dgm:cxn modelId="{BBEF0292-591A-43D6-81FA-ACBC3847D242}" srcId="{13058742-4498-4215-8CE2-6F434870C176}" destId="{93A3A08F-88CB-4C66-89CC-13EE6CB1C32F}" srcOrd="5" destOrd="0" parTransId="{BA6AD612-A4A8-46F7-8264-69EE102B8DF1}" sibTransId="{6D8F18E6-EDC9-4E94-BF6A-4FD149A65B44}"/>
    <dgm:cxn modelId="{85C0B09A-017B-4F92-AC5B-1A527FCED6FF}" type="presOf" srcId="{096599FB-2865-413F-AE7F-35370D7566BC}" destId="{C2C8CF71-DDC6-487F-BB96-AD0CDFC6086B}" srcOrd="0" destOrd="0" presId="urn:microsoft.com/office/officeart/2016/7/layout/RepeatingBendingProcessNew"/>
    <dgm:cxn modelId="{4B25A69B-9914-47F6-8E40-8A5C8CB4831C}" type="presOf" srcId="{14A759EC-EB93-4C5D-A23F-A618EC0B14EE}" destId="{DF33D9A6-B3D4-4BC4-A35E-70190887F041}" srcOrd="1" destOrd="0" presId="urn:microsoft.com/office/officeart/2016/7/layout/RepeatingBendingProcessNew"/>
    <dgm:cxn modelId="{C9AB2AB5-7EDC-4194-950E-F002048F748B}" srcId="{13058742-4498-4215-8CE2-6F434870C176}" destId="{CA903A1D-D8EF-469D-8008-F44B41DAF458}" srcOrd="6" destOrd="0" parTransId="{C68BAD55-5E69-422D-820A-F1F0DA22A9DB}" sibTransId="{20BE0FF5-DED4-441D-8B6F-ACFD0010285A}"/>
    <dgm:cxn modelId="{3CF407B6-893F-4370-AA76-D6A03027308C}" type="presOf" srcId="{CA903A1D-D8EF-469D-8008-F44B41DAF458}" destId="{D356DE7A-A6C3-44EF-A214-4A37E0B80244}" srcOrd="0" destOrd="0" presId="urn:microsoft.com/office/officeart/2016/7/layout/RepeatingBendingProcessNew"/>
    <dgm:cxn modelId="{946E6FC5-2510-423F-B848-DF0619364DCD}" type="presOf" srcId="{6F8E96DB-577C-409D-872A-59559C3C4443}" destId="{BFCF6D6B-9C53-422A-8DFC-CBDA3FAB69DD}" srcOrd="0" destOrd="0" presId="urn:microsoft.com/office/officeart/2016/7/layout/RepeatingBendingProcessNew"/>
    <dgm:cxn modelId="{A2E3A4C5-0867-490D-8A7F-F2BA85ECD0B2}" type="presOf" srcId="{14A759EC-EB93-4C5D-A23F-A618EC0B14EE}" destId="{AECC635D-D630-4443-A9F0-E7CA6AA9520C}" srcOrd="0" destOrd="0" presId="urn:microsoft.com/office/officeart/2016/7/layout/RepeatingBendingProcessNew"/>
    <dgm:cxn modelId="{5E8D66C9-763F-44A8-B2A3-7E26486F97F5}" srcId="{13058742-4498-4215-8CE2-6F434870C176}" destId="{6BF8DACD-8667-4C84-99FF-DCB72BF90B9A}" srcOrd="9" destOrd="0" parTransId="{F49EBAE5-A5A6-4FBC-B8C3-742D8BFAC75D}" sibTransId="{46E068EF-3AC3-4857-9DEA-8663056605C5}"/>
    <dgm:cxn modelId="{F2A289DA-7522-4A7A-BB64-F187A375A272}" type="presOf" srcId="{6D8F18E6-EDC9-4E94-BF6A-4FD149A65B44}" destId="{A8EFF1BA-3D95-48BB-A6E4-829F8E31D72C}" srcOrd="0" destOrd="0" presId="urn:microsoft.com/office/officeart/2016/7/layout/RepeatingBendingProcessNew"/>
    <dgm:cxn modelId="{B74D31DF-6499-49FD-A1D7-4036088479E7}" type="presOf" srcId="{818341E1-6610-43BC-88EB-07B3DCE0EF01}" destId="{B0BDF7DA-9D56-453C-B63B-40390842A2FE}" srcOrd="1" destOrd="0" presId="urn:microsoft.com/office/officeart/2016/7/layout/RepeatingBendingProcessNew"/>
    <dgm:cxn modelId="{419C67DF-3932-476F-95E4-6CE3813471FD}" type="presOf" srcId="{388B2BB8-A91C-4678-B743-5222C3CDD840}" destId="{3CA8682E-7404-4ADB-A663-1826F44EE731}" srcOrd="0" destOrd="0" presId="urn:microsoft.com/office/officeart/2016/7/layout/RepeatingBendingProcessNew"/>
    <dgm:cxn modelId="{8116BCE2-6609-4F53-ADF2-DA536C9EF661}" type="presOf" srcId="{337450DB-6555-4A2F-9C47-C7A801992209}" destId="{3069EAA6-A095-41F0-8602-55D0051C01DD}" srcOrd="1" destOrd="0" presId="urn:microsoft.com/office/officeart/2016/7/layout/RepeatingBendingProcessNew"/>
    <dgm:cxn modelId="{06E117E3-2A47-4941-983E-32135F8F0292}" type="presOf" srcId="{632D2A71-5888-49A8-A23A-5AF446D46DF9}" destId="{490E57E3-800A-46F3-B92F-5BC0CCB98B17}" srcOrd="0" destOrd="0" presId="urn:microsoft.com/office/officeart/2016/7/layout/RepeatingBendingProcessNew"/>
    <dgm:cxn modelId="{E63CBCE6-E650-44AF-8A7A-9255325EB8A7}" type="presOf" srcId="{46E068EF-3AC3-4857-9DEA-8663056605C5}" destId="{EF03CE1A-6D6C-43EC-99D4-DC0184E6BC05}" srcOrd="0" destOrd="0" presId="urn:microsoft.com/office/officeart/2016/7/layout/RepeatingBendingProcessNew"/>
    <dgm:cxn modelId="{12DBBFA9-6469-4288-B1E7-576B3DA06ADE}" type="presParOf" srcId="{E7ED31C1-E284-4CD5-B918-8A6625D542BA}" destId="{596DC1C9-8D52-47E2-9ECE-A82BF09C8586}" srcOrd="0" destOrd="0" presId="urn:microsoft.com/office/officeart/2016/7/layout/RepeatingBendingProcessNew"/>
    <dgm:cxn modelId="{1A63661E-1577-496E-B6FF-44B03CFAAB36}" type="presParOf" srcId="{E7ED31C1-E284-4CD5-B918-8A6625D542BA}" destId="{490E57E3-800A-46F3-B92F-5BC0CCB98B17}" srcOrd="1" destOrd="0" presId="urn:microsoft.com/office/officeart/2016/7/layout/RepeatingBendingProcessNew"/>
    <dgm:cxn modelId="{12301CF9-887C-4A16-981B-D9223784783A}" type="presParOf" srcId="{490E57E3-800A-46F3-B92F-5BC0CCB98B17}" destId="{374F5AE1-7D59-452E-B0BE-C7D9EB989896}" srcOrd="0" destOrd="0" presId="urn:microsoft.com/office/officeart/2016/7/layout/RepeatingBendingProcessNew"/>
    <dgm:cxn modelId="{86250D23-4CD1-4124-AF19-A1AB75984F7E}" type="presParOf" srcId="{E7ED31C1-E284-4CD5-B918-8A6625D542BA}" destId="{ABE045AF-C331-45C2-A77F-2B70D329A172}" srcOrd="2" destOrd="0" presId="urn:microsoft.com/office/officeart/2016/7/layout/RepeatingBendingProcessNew"/>
    <dgm:cxn modelId="{501CCBB1-EA3E-4A1E-8535-3AC536EAE2BD}" type="presParOf" srcId="{E7ED31C1-E284-4CD5-B918-8A6625D542BA}" destId="{BE198484-9EFD-417D-A301-26F3B9B443DC}" srcOrd="3" destOrd="0" presId="urn:microsoft.com/office/officeart/2016/7/layout/RepeatingBendingProcessNew"/>
    <dgm:cxn modelId="{ADA1B6F4-B330-4796-B6D8-5A96EB85BCA6}" type="presParOf" srcId="{BE198484-9EFD-417D-A301-26F3B9B443DC}" destId="{B0BDF7DA-9D56-453C-B63B-40390842A2FE}" srcOrd="0" destOrd="0" presId="urn:microsoft.com/office/officeart/2016/7/layout/RepeatingBendingProcessNew"/>
    <dgm:cxn modelId="{A76C1E8D-7D99-494C-8916-75C460C44F29}" type="presParOf" srcId="{E7ED31C1-E284-4CD5-B918-8A6625D542BA}" destId="{BFCF6D6B-9C53-422A-8DFC-CBDA3FAB69DD}" srcOrd="4" destOrd="0" presId="urn:microsoft.com/office/officeart/2016/7/layout/RepeatingBendingProcessNew"/>
    <dgm:cxn modelId="{6E9E531E-14C7-4284-A597-EC1B32E9F2EC}" type="presParOf" srcId="{E7ED31C1-E284-4CD5-B918-8A6625D542BA}" destId="{C2C8CF71-DDC6-487F-BB96-AD0CDFC6086B}" srcOrd="5" destOrd="0" presId="urn:microsoft.com/office/officeart/2016/7/layout/RepeatingBendingProcessNew"/>
    <dgm:cxn modelId="{381B7B66-5A2C-4B51-8613-548DD946D89B}" type="presParOf" srcId="{C2C8CF71-DDC6-487F-BB96-AD0CDFC6086B}" destId="{0D5A089E-B967-420D-8A23-D9D87391952C}" srcOrd="0" destOrd="0" presId="urn:microsoft.com/office/officeart/2016/7/layout/RepeatingBendingProcessNew"/>
    <dgm:cxn modelId="{9E3CCE31-F182-448E-B677-54268E6A9CE7}" type="presParOf" srcId="{E7ED31C1-E284-4CD5-B918-8A6625D542BA}" destId="{14287233-379A-49E2-9202-1603110AAB1B}" srcOrd="6" destOrd="0" presId="urn:microsoft.com/office/officeart/2016/7/layout/RepeatingBendingProcessNew"/>
    <dgm:cxn modelId="{4952FA28-88A5-4F65-8939-B9631336FBC6}" type="presParOf" srcId="{E7ED31C1-E284-4CD5-B918-8A6625D542BA}" destId="{AF5CA4EB-3659-4A97-A802-A131E546F575}" srcOrd="7" destOrd="0" presId="urn:microsoft.com/office/officeart/2016/7/layout/RepeatingBendingProcessNew"/>
    <dgm:cxn modelId="{8C775B96-0A87-4D67-A04A-F5AFC84B0B3B}" type="presParOf" srcId="{AF5CA4EB-3659-4A97-A802-A131E546F575}" destId="{1E638E07-6CA8-4686-9779-29FEA9D96954}" srcOrd="0" destOrd="0" presId="urn:microsoft.com/office/officeart/2016/7/layout/RepeatingBendingProcessNew"/>
    <dgm:cxn modelId="{0C615CBE-C6BE-4907-9E97-01EE913D170E}" type="presParOf" srcId="{E7ED31C1-E284-4CD5-B918-8A6625D542BA}" destId="{600BAD9E-1327-4926-9DF0-09B26FEDF2EC}" srcOrd="8" destOrd="0" presId="urn:microsoft.com/office/officeart/2016/7/layout/RepeatingBendingProcessNew"/>
    <dgm:cxn modelId="{ACE1ACE7-CB30-4115-ACF4-8B7A0B3E53E6}" type="presParOf" srcId="{E7ED31C1-E284-4CD5-B918-8A6625D542BA}" destId="{21CB1AB0-60A5-49C4-9BCF-2934D47A3A8D}" srcOrd="9" destOrd="0" presId="urn:microsoft.com/office/officeart/2016/7/layout/RepeatingBendingProcessNew"/>
    <dgm:cxn modelId="{BEEB60F3-9329-4CD2-BC6F-A98C1AFFF128}" type="presParOf" srcId="{21CB1AB0-60A5-49C4-9BCF-2934D47A3A8D}" destId="{3069EAA6-A095-41F0-8602-55D0051C01DD}" srcOrd="0" destOrd="0" presId="urn:microsoft.com/office/officeart/2016/7/layout/RepeatingBendingProcessNew"/>
    <dgm:cxn modelId="{6D90CFEA-4939-4B34-A0C0-15CBAFDEE95E}" type="presParOf" srcId="{E7ED31C1-E284-4CD5-B918-8A6625D542BA}" destId="{6B602B5D-9883-4DBD-B9C1-4D673DA49185}" srcOrd="10" destOrd="0" presId="urn:microsoft.com/office/officeart/2016/7/layout/RepeatingBendingProcessNew"/>
    <dgm:cxn modelId="{BC63CA48-70D4-4BD7-83B4-72F62E2CF39B}" type="presParOf" srcId="{E7ED31C1-E284-4CD5-B918-8A6625D542BA}" destId="{A8EFF1BA-3D95-48BB-A6E4-829F8E31D72C}" srcOrd="11" destOrd="0" presId="urn:microsoft.com/office/officeart/2016/7/layout/RepeatingBendingProcessNew"/>
    <dgm:cxn modelId="{92254B15-9CD9-45C0-954F-65905F893C05}" type="presParOf" srcId="{A8EFF1BA-3D95-48BB-A6E4-829F8E31D72C}" destId="{A0C25E91-A840-4EDA-86E0-96F50930AECC}" srcOrd="0" destOrd="0" presId="urn:microsoft.com/office/officeart/2016/7/layout/RepeatingBendingProcessNew"/>
    <dgm:cxn modelId="{AE5DB1C2-6AA0-46C6-8820-68107B1C623E}" type="presParOf" srcId="{E7ED31C1-E284-4CD5-B918-8A6625D542BA}" destId="{D356DE7A-A6C3-44EF-A214-4A37E0B80244}" srcOrd="12" destOrd="0" presId="urn:microsoft.com/office/officeart/2016/7/layout/RepeatingBendingProcessNew"/>
    <dgm:cxn modelId="{F5D06300-108D-4AFF-8720-DA1061F319A3}" type="presParOf" srcId="{E7ED31C1-E284-4CD5-B918-8A6625D542BA}" destId="{5B1C19E8-48E8-4734-A8D3-DCE7DD778B0B}" srcOrd="13" destOrd="0" presId="urn:microsoft.com/office/officeart/2016/7/layout/RepeatingBendingProcessNew"/>
    <dgm:cxn modelId="{FCD47D3B-BC54-4113-8298-75C41AD09F36}" type="presParOf" srcId="{5B1C19E8-48E8-4734-A8D3-DCE7DD778B0B}" destId="{9B873CBF-C433-4B97-A287-65781D7E6ADD}" srcOrd="0" destOrd="0" presId="urn:microsoft.com/office/officeart/2016/7/layout/RepeatingBendingProcessNew"/>
    <dgm:cxn modelId="{CB266EDA-8BEA-4E21-8437-33FFF89202E5}" type="presParOf" srcId="{E7ED31C1-E284-4CD5-B918-8A6625D542BA}" destId="{DEB08D94-94BA-4DB7-8825-C00371AE0CDB}" srcOrd="14" destOrd="0" presId="urn:microsoft.com/office/officeart/2016/7/layout/RepeatingBendingProcessNew"/>
    <dgm:cxn modelId="{CBE8A9B6-6C32-4B0E-8C84-6F210B59B0D2}" type="presParOf" srcId="{E7ED31C1-E284-4CD5-B918-8A6625D542BA}" destId="{95A5E6E0-76C8-421A-B4F3-F0D646B5D917}" srcOrd="15" destOrd="0" presId="urn:microsoft.com/office/officeart/2016/7/layout/RepeatingBendingProcessNew"/>
    <dgm:cxn modelId="{88B17F5F-A8F0-4D37-94D5-2382231B37E1}" type="presParOf" srcId="{95A5E6E0-76C8-421A-B4F3-F0D646B5D917}" destId="{3B312C79-37D3-4C15-841B-4CB9EF8155DA}" srcOrd="0" destOrd="0" presId="urn:microsoft.com/office/officeart/2016/7/layout/RepeatingBendingProcessNew"/>
    <dgm:cxn modelId="{567DC7A7-67BB-4EA2-9581-4E55E7B5818C}" type="presParOf" srcId="{E7ED31C1-E284-4CD5-B918-8A6625D542BA}" destId="{185EB1CA-EF71-4368-ABE9-2DF6D3AFC521}" srcOrd="16" destOrd="0" presId="urn:microsoft.com/office/officeart/2016/7/layout/RepeatingBendingProcessNew"/>
    <dgm:cxn modelId="{C1049210-267B-403C-9408-DC0C6551AF8F}" type="presParOf" srcId="{E7ED31C1-E284-4CD5-B918-8A6625D542BA}" destId="{AECC635D-D630-4443-A9F0-E7CA6AA9520C}" srcOrd="17" destOrd="0" presId="urn:microsoft.com/office/officeart/2016/7/layout/RepeatingBendingProcessNew"/>
    <dgm:cxn modelId="{BBDF0086-4B62-48E8-8621-8A49945271A8}" type="presParOf" srcId="{AECC635D-D630-4443-A9F0-E7CA6AA9520C}" destId="{DF33D9A6-B3D4-4BC4-A35E-70190887F041}" srcOrd="0" destOrd="0" presId="urn:microsoft.com/office/officeart/2016/7/layout/RepeatingBendingProcessNew"/>
    <dgm:cxn modelId="{60B93E37-4A62-4088-B14B-B22E7491CDDB}" type="presParOf" srcId="{E7ED31C1-E284-4CD5-B918-8A6625D542BA}" destId="{D4E83FD9-DF96-4259-91DB-D20D4E911934}" srcOrd="18" destOrd="0" presId="urn:microsoft.com/office/officeart/2016/7/layout/RepeatingBendingProcessNew"/>
    <dgm:cxn modelId="{AC15A3CF-5311-48E3-8B4F-88AB7515AE72}" type="presParOf" srcId="{E7ED31C1-E284-4CD5-B918-8A6625D542BA}" destId="{EF03CE1A-6D6C-43EC-99D4-DC0184E6BC05}" srcOrd="19" destOrd="0" presId="urn:microsoft.com/office/officeart/2016/7/layout/RepeatingBendingProcessNew"/>
    <dgm:cxn modelId="{B3C7F513-260E-4EB1-A61E-2456A26B4118}" type="presParOf" srcId="{EF03CE1A-6D6C-43EC-99D4-DC0184E6BC05}" destId="{E52083C7-F983-44A0-BA90-B57D820A6325}" srcOrd="0" destOrd="0" presId="urn:microsoft.com/office/officeart/2016/7/layout/RepeatingBendingProcessNew"/>
    <dgm:cxn modelId="{4FCED1CE-719F-460A-ADFA-C6EB4C3344FA}" type="presParOf" srcId="{E7ED31C1-E284-4CD5-B918-8A6625D542BA}" destId="{3CA8682E-7404-4ADB-A663-1826F44EE731}" srcOrd="2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D8BDC1-2E06-4559-A7A5-8C745F823EA6}"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A2DE0C01-413B-454C-B800-59C5A8183A4A}">
      <dgm:prSet/>
      <dgm:spPr/>
      <dgm:t>
        <a:bodyPr/>
        <a:lstStyle/>
        <a:p>
          <a:r>
            <a:rPr lang="en-US"/>
            <a:t>Privacy and confidentiality</a:t>
          </a:r>
        </a:p>
      </dgm:t>
    </dgm:pt>
    <dgm:pt modelId="{60A3B517-7766-45F1-A791-128A4FE11D28}" type="parTrans" cxnId="{D53F5F82-B29E-4C8C-BEB2-6984AE095BC4}">
      <dgm:prSet/>
      <dgm:spPr/>
      <dgm:t>
        <a:bodyPr/>
        <a:lstStyle/>
        <a:p>
          <a:endParaRPr lang="en-US"/>
        </a:p>
      </dgm:t>
    </dgm:pt>
    <dgm:pt modelId="{6ED54BD5-84C3-4395-83E8-99D5310026EB}" type="sibTrans" cxnId="{D53F5F82-B29E-4C8C-BEB2-6984AE095BC4}">
      <dgm:prSet/>
      <dgm:spPr/>
      <dgm:t>
        <a:bodyPr/>
        <a:lstStyle/>
        <a:p>
          <a:endParaRPr lang="en-US"/>
        </a:p>
      </dgm:t>
    </dgm:pt>
    <dgm:pt modelId="{EF52A018-14E5-4CF1-9D40-A5182F7854A0}">
      <dgm:prSet/>
      <dgm:spPr/>
      <dgm:t>
        <a:bodyPr/>
        <a:lstStyle/>
        <a:p>
          <a:r>
            <a:rPr lang="en-GB" dirty="0"/>
            <a:t>Professional issues </a:t>
          </a:r>
          <a:endParaRPr lang="en-US" dirty="0"/>
        </a:p>
      </dgm:t>
    </dgm:pt>
    <dgm:pt modelId="{EBA526F8-99AB-42C5-9547-933263D0E808}" type="parTrans" cxnId="{94D355BD-943A-4D08-A582-16DE444622B4}">
      <dgm:prSet/>
      <dgm:spPr/>
      <dgm:t>
        <a:bodyPr/>
        <a:lstStyle/>
        <a:p>
          <a:endParaRPr lang="en-US"/>
        </a:p>
      </dgm:t>
    </dgm:pt>
    <dgm:pt modelId="{3FB7864A-81D3-4345-B0C6-10304AB53333}" type="sibTrans" cxnId="{94D355BD-943A-4D08-A582-16DE444622B4}">
      <dgm:prSet/>
      <dgm:spPr/>
      <dgm:t>
        <a:bodyPr/>
        <a:lstStyle/>
        <a:p>
          <a:endParaRPr lang="en-US"/>
        </a:p>
      </dgm:t>
    </dgm:pt>
    <dgm:pt modelId="{1A974C4E-54F3-4871-9049-B6746720A70D}">
      <dgm:prSet/>
      <dgm:spPr/>
      <dgm:t>
        <a:bodyPr/>
        <a:lstStyle/>
        <a:p>
          <a:r>
            <a:rPr lang="en-GB" dirty="0"/>
            <a:t>Regional differences</a:t>
          </a:r>
          <a:endParaRPr lang="en-US" dirty="0"/>
        </a:p>
      </dgm:t>
    </dgm:pt>
    <dgm:pt modelId="{912DDAE1-920D-4F4B-844D-AAC0E5FD5B74}" type="parTrans" cxnId="{9CBFB629-C532-480A-8291-BB68B669BA18}">
      <dgm:prSet/>
      <dgm:spPr/>
      <dgm:t>
        <a:bodyPr/>
        <a:lstStyle/>
        <a:p>
          <a:endParaRPr lang="en-US"/>
        </a:p>
      </dgm:t>
    </dgm:pt>
    <dgm:pt modelId="{582B40E5-D292-4A0F-BF3A-1458DDC060B0}" type="sibTrans" cxnId="{9CBFB629-C532-480A-8291-BB68B669BA18}">
      <dgm:prSet/>
      <dgm:spPr/>
      <dgm:t>
        <a:bodyPr/>
        <a:lstStyle/>
        <a:p>
          <a:endParaRPr lang="en-US"/>
        </a:p>
      </dgm:t>
    </dgm:pt>
    <dgm:pt modelId="{B33C562C-1655-45C5-902C-96B89892B873}">
      <dgm:prSet/>
      <dgm:spPr/>
      <dgm:t>
        <a:bodyPr/>
        <a:lstStyle/>
        <a:p>
          <a:r>
            <a:rPr lang="en-GB" dirty="0"/>
            <a:t>Hardware and infrastructure</a:t>
          </a:r>
          <a:endParaRPr lang="en-US" dirty="0"/>
        </a:p>
      </dgm:t>
    </dgm:pt>
    <dgm:pt modelId="{D32847A9-A7F9-49BC-AF32-E9C8F461DF6B}" type="parTrans" cxnId="{B520A3EB-E351-4EAA-829F-678DA29CF83A}">
      <dgm:prSet/>
      <dgm:spPr/>
      <dgm:t>
        <a:bodyPr/>
        <a:lstStyle/>
        <a:p>
          <a:endParaRPr lang="en-US"/>
        </a:p>
      </dgm:t>
    </dgm:pt>
    <dgm:pt modelId="{39BBEACC-8631-4174-8C81-1752D7AB2BD5}" type="sibTrans" cxnId="{B520A3EB-E351-4EAA-829F-678DA29CF83A}">
      <dgm:prSet/>
      <dgm:spPr/>
      <dgm:t>
        <a:bodyPr/>
        <a:lstStyle/>
        <a:p>
          <a:endParaRPr lang="en-US"/>
        </a:p>
      </dgm:t>
    </dgm:pt>
    <dgm:pt modelId="{99EFAE3E-D5D9-40A0-8919-EE32B6D96B64}" type="pres">
      <dgm:prSet presAssocID="{E4D8BDC1-2E06-4559-A7A5-8C745F823EA6}" presName="root" presStyleCnt="0">
        <dgm:presLayoutVars>
          <dgm:dir/>
          <dgm:resizeHandles val="exact"/>
        </dgm:presLayoutVars>
      </dgm:prSet>
      <dgm:spPr/>
    </dgm:pt>
    <dgm:pt modelId="{5169CC33-B72A-4F4E-82F4-2DC104EAFE0D}" type="pres">
      <dgm:prSet presAssocID="{A2DE0C01-413B-454C-B800-59C5A8183A4A}" presName="compNode" presStyleCnt="0"/>
      <dgm:spPr/>
    </dgm:pt>
    <dgm:pt modelId="{1C8E7347-D891-42C9-8A5F-5937AE0A430F}" type="pres">
      <dgm:prSet presAssocID="{A2DE0C01-413B-454C-B800-59C5A8183A4A}"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FA77FB4B-355D-498F-8873-45CABB19DD32}" type="pres">
      <dgm:prSet presAssocID="{A2DE0C01-413B-454C-B800-59C5A8183A4A}" presName="spaceRect" presStyleCnt="0"/>
      <dgm:spPr/>
    </dgm:pt>
    <dgm:pt modelId="{E959146A-66C1-4C99-A789-99D0340E69B0}" type="pres">
      <dgm:prSet presAssocID="{A2DE0C01-413B-454C-B800-59C5A8183A4A}" presName="textRect" presStyleLbl="revTx" presStyleIdx="0" presStyleCnt="4">
        <dgm:presLayoutVars>
          <dgm:chMax val="1"/>
          <dgm:chPref val="1"/>
        </dgm:presLayoutVars>
      </dgm:prSet>
      <dgm:spPr/>
    </dgm:pt>
    <dgm:pt modelId="{BCCD9FB7-2C5A-4E8B-9F3F-01093ABC76C5}" type="pres">
      <dgm:prSet presAssocID="{6ED54BD5-84C3-4395-83E8-99D5310026EB}" presName="sibTrans" presStyleCnt="0"/>
      <dgm:spPr/>
    </dgm:pt>
    <dgm:pt modelId="{6BC39FDA-CD2C-4E9E-AAE0-94DC0266BF80}" type="pres">
      <dgm:prSet presAssocID="{EF52A018-14E5-4CF1-9D40-A5182F7854A0}" presName="compNode" presStyleCnt="0"/>
      <dgm:spPr/>
    </dgm:pt>
    <dgm:pt modelId="{7C4631CA-1550-4235-8357-073741589FF5}" type="pres">
      <dgm:prSet presAssocID="{EF52A018-14E5-4CF1-9D40-A5182F7854A0}"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C8CECA0-84E1-4C65-975A-637678E18E5C}" type="pres">
      <dgm:prSet presAssocID="{EF52A018-14E5-4CF1-9D40-A5182F7854A0}" presName="spaceRect" presStyleCnt="0"/>
      <dgm:spPr/>
    </dgm:pt>
    <dgm:pt modelId="{57F7DE5E-9D27-4DA9-BA99-AE01F7383DB0}" type="pres">
      <dgm:prSet presAssocID="{EF52A018-14E5-4CF1-9D40-A5182F7854A0}" presName="textRect" presStyleLbl="revTx" presStyleIdx="1" presStyleCnt="4">
        <dgm:presLayoutVars>
          <dgm:chMax val="1"/>
          <dgm:chPref val="1"/>
        </dgm:presLayoutVars>
      </dgm:prSet>
      <dgm:spPr/>
    </dgm:pt>
    <dgm:pt modelId="{9C6C9C1C-F4EB-4903-9AE3-E0491C110743}" type="pres">
      <dgm:prSet presAssocID="{3FB7864A-81D3-4345-B0C6-10304AB53333}" presName="sibTrans" presStyleCnt="0"/>
      <dgm:spPr/>
    </dgm:pt>
    <dgm:pt modelId="{B2487C19-6FED-482D-8F80-DA6BEAC828A7}" type="pres">
      <dgm:prSet presAssocID="{1A974C4E-54F3-4871-9049-B6746720A70D}" presName="compNode" presStyleCnt="0"/>
      <dgm:spPr/>
    </dgm:pt>
    <dgm:pt modelId="{0EC51AA1-AA19-4D0C-9EC1-BF116EAE658F}" type="pres">
      <dgm:prSet presAssocID="{1A974C4E-54F3-4871-9049-B6746720A70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70C4CEE8-EDF0-441B-B31D-90D862D30338}" type="pres">
      <dgm:prSet presAssocID="{1A974C4E-54F3-4871-9049-B6746720A70D}" presName="spaceRect" presStyleCnt="0"/>
      <dgm:spPr/>
    </dgm:pt>
    <dgm:pt modelId="{B205DBCA-78CB-4290-AC33-A61E37E95F7B}" type="pres">
      <dgm:prSet presAssocID="{1A974C4E-54F3-4871-9049-B6746720A70D}" presName="textRect" presStyleLbl="revTx" presStyleIdx="2" presStyleCnt="4">
        <dgm:presLayoutVars>
          <dgm:chMax val="1"/>
          <dgm:chPref val="1"/>
        </dgm:presLayoutVars>
      </dgm:prSet>
      <dgm:spPr/>
    </dgm:pt>
    <dgm:pt modelId="{78E196AE-447C-4864-9FE0-3508E29EFE13}" type="pres">
      <dgm:prSet presAssocID="{582B40E5-D292-4A0F-BF3A-1458DDC060B0}" presName="sibTrans" presStyleCnt="0"/>
      <dgm:spPr/>
    </dgm:pt>
    <dgm:pt modelId="{AD6CCBEA-BFEB-4CC8-B5E9-F533C8C33A2B}" type="pres">
      <dgm:prSet presAssocID="{B33C562C-1655-45C5-902C-96B89892B873}" presName="compNode" presStyleCnt="0"/>
      <dgm:spPr/>
    </dgm:pt>
    <dgm:pt modelId="{E8C679FF-3EFF-4D01-815C-3A9A8EB5CE4A}" type="pres">
      <dgm:prSet presAssocID="{B33C562C-1655-45C5-902C-96B89892B873}"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puter"/>
        </a:ext>
      </dgm:extLst>
    </dgm:pt>
    <dgm:pt modelId="{74642D5F-3CA7-42D6-BD08-11F8B4A010AF}" type="pres">
      <dgm:prSet presAssocID="{B33C562C-1655-45C5-902C-96B89892B873}" presName="spaceRect" presStyleCnt="0"/>
      <dgm:spPr/>
    </dgm:pt>
    <dgm:pt modelId="{CA862130-DAC6-4D74-A8BE-B29EC33D392A}" type="pres">
      <dgm:prSet presAssocID="{B33C562C-1655-45C5-902C-96B89892B873}" presName="textRect" presStyleLbl="revTx" presStyleIdx="3" presStyleCnt="4">
        <dgm:presLayoutVars>
          <dgm:chMax val="1"/>
          <dgm:chPref val="1"/>
        </dgm:presLayoutVars>
      </dgm:prSet>
      <dgm:spPr/>
    </dgm:pt>
  </dgm:ptLst>
  <dgm:cxnLst>
    <dgm:cxn modelId="{1CE9D715-262D-461D-B8EE-ED26A8EF7AE9}" type="presOf" srcId="{A2DE0C01-413B-454C-B800-59C5A8183A4A}" destId="{E959146A-66C1-4C99-A789-99D0340E69B0}" srcOrd="0" destOrd="0" presId="urn:microsoft.com/office/officeart/2018/2/layout/IconLabelList"/>
    <dgm:cxn modelId="{9CBFB629-C532-480A-8291-BB68B669BA18}" srcId="{E4D8BDC1-2E06-4559-A7A5-8C745F823EA6}" destId="{1A974C4E-54F3-4871-9049-B6746720A70D}" srcOrd="2" destOrd="0" parTransId="{912DDAE1-920D-4F4B-844D-AAC0E5FD5B74}" sibTransId="{582B40E5-D292-4A0F-BF3A-1458DDC060B0}"/>
    <dgm:cxn modelId="{CBBA796B-71C9-4BF2-84B7-E77443178E61}" type="presOf" srcId="{1A974C4E-54F3-4871-9049-B6746720A70D}" destId="{B205DBCA-78CB-4290-AC33-A61E37E95F7B}" srcOrd="0" destOrd="0" presId="urn:microsoft.com/office/officeart/2018/2/layout/IconLabelList"/>
    <dgm:cxn modelId="{D53F5F82-B29E-4C8C-BEB2-6984AE095BC4}" srcId="{E4D8BDC1-2E06-4559-A7A5-8C745F823EA6}" destId="{A2DE0C01-413B-454C-B800-59C5A8183A4A}" srcOrd="0" destOrd="0" parTransId="{60A3B517-7766-45F1-A791-128A4FE11D28}" sibTransId="{6ED54BD5-84C3-4395-83E8-99D5310026EB}"/>
    <dgm:cxn modelId="{14164DA4-A701-44D9-9519-E6421D673023}" type="presOf" srcId="{B33C562C-1655-45C5-902C-96B89892B873}" destId="{CA862130-DAC6-4D74-A8BE-B29EC33D392A}" srcOrd="0" destOrd="0" presId="urn:microsoft.com/office/officeart/2018/2/layout/IconLabelList"/>
    <dgm:cxn modelId="{94D355BD-943A-4D08-A582-16DE444622B4}" srcId="{E4D8BDC1-2E06-4559-A7A5-8C745F823EA6}" destId="{EF52A018-14E5-4CF1-9D40-A5182F7854A0}" srcOrd="1" destOrd="0" parTransId="{EBA526F8-99AB-42C5-9547-933263D0E808}" sibTransId="{3FB7864A-81D3-4345-B0C6-10304AB53333}"/>
    <dgm:cxn modelId="{7CB24FE7-FC05-4BF4-A7BC-64A20DCD8560}" type="presOf" srcId="{EF52A018-14E5-4CF1-9D40-A5182F7854A0}" destId="{57F7DE5E-9D27-4DA9-BA99-AE01F7383DB0}" srcOrd="0" destOrd="0" presId="urn:microsoft.com/office/officeart/2018/2/layout/IconLabelList"/>
    <dgm:cxn modelId="{61867BE7-7C0E-4DC8-9AEE-87A04D6CE930}" type="presOf" srcId="{E4D8BDC1-2E06-4559-A7A5-8C745F823EA6}" destId="{99EFAE3E-D5D9-40A0-8919-EE32B6D96B64}" srcOrd="0" destOrd="0" presId="urn:microsoft.com/office/officeart/2018/2/layout/IconLabelList"/>
    <dgm:cxn modelId="{B520A3EB-E351-4EAA-829F-678DA29CF83A}" srcId="{E4D8BDC1-2E06-4559-A7A5-8C745F823EA6}" destId="{B33C562C-1655-45C5-902C-96B89892B873}" srcOrd="3" destOrd="0" parTransId="{D32847A9-A7F9-49BC-AF32-E9C8F461DF6B}" sibTransId="{39BBEACC-8631-4174-8C81-1752D7AB2BD5}"/>
    <dgm:cxn modelId="{DD1AE729-7A43-4C11-A22C-91C3C1436AFD}" type="presParOf" srcId="{99EFAE3E-D5D9-40A0-8919-EE32B6D96B64}" destId="{5169CC33-B72A-4F4E-82F4-2DC104EAFE0D}" srcOrd="0" destOrd="0" presId="urn:microsoft.com/office/officeart/2018/2/layout/IconLabelList"/>
    <dgm:cxn modelId="{313D55EB-610D-4CB8-AFFD-DE4C554AD50A}" type="presParOf" srcId="{5169CC33-B72A-4F4E-82F4-2DC104EAFE0D}" destId="{1C8E7347-D891-42C9-8A5F-5937AE0A430F}" srcOrd="0" destOrd="0" presId="urn:microsoft.com/office/officeart/2018/2/layout/IconLabelList"/>
    <dgm:cxn modelId="{62D618C8-E8AC-439A-8175-A9F151D68F89}" type="presParOf" srcId="{5169CC33-B72A-4F4E-82F4-2DC104EAFE0D}" destId="{FA77FB4B-355D-498F-8873-45CABB19DD32}" srcOrd="1" destOrd="0" presId="urn:microsoft.com/office/officeart/2018/2/layout/IconLabelList"/>
    <dgm:cxn modelId="{4DBC6FA4-A363-475D-92D7-52DB6608E8DF}" type="presParOf" srcId="{5169CC33-B72A-4F4E-82F4-2DC104EAFE0D}" destId="{E959146A-66C1-4C99-A789-99D0340E69B0}" srcOrd="2" destOrd="0" presId="urn:microsoft.com/office/officeart/2018/2/layout/IconLabelList"/>
    <dgm:cxn modelId="{FB5D6904-64AE-4799-B900-8441F9F0D0F5}" type="presParOf" srcId="{99EFAE3E-D5D9-40A0-8919-EE32B6D96B64}" destId="{BCCD9FB7-2C5A-4E8B-9F3F-01093ABC76C5}" srcOrd="1" destOrd="0" presId="urn:microsoft.com/office/officeart/2018/2/layout/IconLabelList"/>
    <dgm:cxn modelId="{F4EA8F33-73FC-4C51-8834-D70121339D6D}" type="presParOf" srcId="{99EFAE3E-D5D9-40A0-8919-EE32B6D96B64}" destId="{6BC39FDA-CD2C-4E9E-AAE0-94DC0266BF80}" srcOrd="2" destOrd="0" presId="urn:microsoft.com/office/officeart/2018/2/layout/IconLabelList"/>
    <dgm:cxn modelId="{76919440-9B85-49CD-8066-884D1A7B16CB}" type="presParOf" srcId="{6BC39FDA-CD2C-4E9E-AAE0-94DC0266BF80}" destId="{7C4631CA-1550-4235-8357-073741589FF5}" srcOrd="0" destOrd="0" presId="urn:microsoft.com/office/officeart/2018/2/layout/IconLabelList"/>
    <dgm:cxn modelId="{1C7D99CA-779F-4DCC-AA61-88094D73CA04}" type="presParOf" srcId="{6BC39FDA-CD2C-4E9E-AAE0-94DC0266BF80}" destId="{AC8CECA0-84E1-4C65-975A-637678E18E5C}" srcOrd="1" destOrd="0" presId="urn:microsoft.com/office/officeart/2018/2/layout/IconLabelList"/>
    <dgm:cxn modelId="{6017FC22-D9A8-41F0-B1F2-8DD0F101131E}" type="presParOf" srcId="{6BC39FDA-CD2C-4E9E-AAE0-94DC0266BF80}" destId="{57F7DE5E-9D27-4DA9-BA99-AE01F7383DB0}" srcOrd="2" destOrd="0" presId="urn:microsoft.com/office/officeart/2018/2/layout/IconLabelList"/>
    <dgm:cxn modelId="{67962DE2-DE0D-47E7-A24B-43C098FDD201}" type="presParOf" srcId="{99EFAE3E-D5D9-40A0-8919-EE32B6D96B64}" destId="{9C6C9C1C-F4EB-4903-9AE3-E0491C110743}" srcOrd="3" destOrd="0" presId="urn:microsoft.com/office/officeart/2018/2/layout/IconLabelList"/>
    <dgm:cxn modelId="{8E3C3AC7-27A5-4564-BF33-AAD65B51271A}" type="presParOf" srcId="{99EFAE3E-D5D9-40A0-8919-EE32B6D96B64}" destId="{B2487C19-6FED-482D-8F80-DA6BEAC828A7}" srcOrd="4" destOrd="0" presId="urn:microsoft.com/office/officeart/2018/2/layout/IconLabelList"/>
    <dgm:cxn modelId="{DDDCB70C-0B58-4135-B036-B644D5956132}" type="presParOf" srcId="{B2487C19-6FED-482D-8F80-DA6BEAC828A7}" destId="{0EC51AA1-AA19-4D0C-9EC1-BF116EAE658F}" srcOrd="0" destOrd="0" presId="urn:microsoft.com/office/officeart/2018/2/layout/IconLabelList"/>
    <dgm:cxn modelId="{655FE752-6C5C-421B-9C1E-AC8595F177D0}" type="presParOf" srcId="{B2487C19-6FED-482D-8F80-DA6BEAC828A7}" destId="{70C4CEE8-EDF0-441B-B31D-90D862D30338}" srcOrd="1" destOrd="0" presId="urn:microsoft.com/office/officeart/2018/2/layout/IconLabelList"/>
    <dgm:cxn modelId="{0F3703FD-8687-45BF-A13C-822D91736BED}" type="presParOf" srcId="{B2487C19-6FED-482D-8F80-DA6BEAC828A7}" destId="{B205DBCA-78CB-4290-AC33-A61E37E95F7B}" srcOrd="2" destOrd="0" presId="urn:microsoft.com/office/officeart/2018/2/layout/IconLabelList"/>
    <dgm:cxn modelId="{6893E43D-6339-4261-A103-DB6DB52B7866}" type="presParOf" srcId="{99EFAE3E-D5D9-40A0-8919-EE32B6D96B64}" destId="{78E196AE-447C-4864-9FE0-3508E29EFE13}" srcOrd="5" destOrd="0" presId="urn:microsoft.com/office/officeart/2018/2/layout/IconLabelList"/>
    <dgm:cxn modelId="{BDED1008-2800-4827-831C-40F37904AC91}" type="presParOf" srcId="{99EFAE3E-D5D9-40A0-8919-EE32B6D96B64}" destId="{AD6CCBEA-BFEB-4CC8-B5E9-F533C8C33A2B}" srcOrd="6" destOrd="0" presId="urn:microsoft.com/office/officeart/2018/2/layout/IconLabelList"/>
    <dgm:cxn modelId="{44A67694-7785-45ED-8752-2890A3019C70}" type="presParOf" srcId="{AD6CCBEA-BFEB-4CC8-B5E9-F533C8C33A2B}" destId="{E8C679FF-3EFF-4D01-815C-3A9A8EB5CE4A}" srcOrd="0" destOrd="0" presId="urn:microsoft.com/office/officeart/2018/2/layout/IconLabelList"/>
    <dgm:cxn modelId="{3F6B3052-F823-48B4-A4B7-02929235A3BF}" type="presParOf" srcId="{AD6CCBEA-BFEB-4CC8-B5E9-F533C8C33A2B}" destId="{74642D5F-3CA7-42D6-BD08-11F8B4A010AF}" srcOrd="1" destOrd="0" presId="urn:microsoft.com/office/officeart/2018/2/layout/IconLabelList"/>
    <dgm:cxn modelId="{879D264A-1761-4E56-90E0-81A04DCE967C}" type="presParOf" srcId="{AD6CCBEA-BFEB-4CC8-B5E9-F533C8C33A2B}" destId="{CA862130-DAC6-4D74-A8BE-B29EC33D392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990F67-9F82-4310-B19A-9EA14FE4E4C8}" type="doc">
      <dgm:prSet loTypeId="urn:microsoft.com/office/officeart/2005/8/layout/arrow5" loCatId="relationship" qsTypeId="urn:microsoft.com/office/officeart/2005/8/quickstyle/simple4" qsCatId="simple" csTypeId="urn:microsoft.com/office/officeart/2005/8/colors/accent3_2" csCatId="accent3" phldr="1"/>
      <dgm:spPr/>
      <dgm:t>
        <a:bodyPr/>
        <a:lstStyle/>
        <a:p>
          <a:endParaRPr lang="en-US"/>
        </a:p>
      </dgm:t>
    </dgm:pt>
    <dgm:pt modelId="{086C2874-B027-4288-BC08-DF7DFCBFE8FA}">
      <dgm:prSet/>
      <dgm:spPr/>
      <dgm:t>
        <a:bodyPr/>
        <a:lstStyle/>
        <a:p>
          <a:r>
            <a:rPr lang="en-GB" b="1" dirty="0">
              <a:solidFill>
                <a:schemeClr val="tx1"/>
              </a:solidFill>
            </a:rPr>
            <a:t>One system- </a:t>
          </a:r>
          <a:r>
            <a:rPr lang="en-GB" dirty="0"/>
            <a:t>eliminating regional differences</a:t>
          </a:r>
          <a:endParaRPr lang="en-US" dirty="0"/>
        </a:p>
      </dgm:t>
    </dgm:pt>
    <dgm:pt modelId="{B2D6A915-0ECF-485B-BCD3-B5A1C954AE8E}" type="parTrans" cxnId="{C53FC113-DCE5-4CD4-9206-8B400721143D}">
      <dgm:prSet/>
      <dgm:spPr/>
      <dgm:t>
        <a:bodyPr/>
        <a:lstStyle/>
        <a:p>
          <a:endParaRPr lang="en-US"/>
        </a:p>
      </dgm:t>
    </dgm:pt>
    <dgm:pt modelId="{CF1F1790-F4BB-4078-BB92-EE2AD2EC53C8}" type="sibTrans" cxnId="{C53FC113-DCE5-4CD4-9206-8B400721143D}">
      <dgm:prSet/>
      <dgm:spPr/>
      <dgm:t>
        <a:bodyPr/>
        <a:lstStyle/>
        <a:p>
          <a:endParaRPr lang="en-US"/>
        </a:p>
      </dgm:t>
    </dgm:pt>
    <dgm:pt modelId="{C42946D3-886A-4BFD-BAE5-577A75A60E23}">
      <dgm:prSet/>
      <dgm:spPr/>
      <dgm:t>
        <a:bodyPr/>
        <a:lstStyle/>
        <a:p>
          <a:r>
            <a:rPr lang="en-GB" dirty="0"/>
            <a:t>Better </a:t>
          </a:r>
          <a:r>
            <a:rPr lang="en-GB" b="1" dirty="0">
              <a:solidFill>
                <a:schemeClr val="tx1"/>
              </a:solidFill>
            </a:rPr>
            <a:t>accessibility</a:t>
          </a:r>
          <a:endParaRPr lang="en-US" b="1" dirty="0">
            <a:solidFill>
              <a:schemeClr val="tx1"/>
            </a:solidFill>
          </a:endParaRPr>
        </a:p>
      </dgm:t>
    </dgm:pt>
    <dgm:pt modelId="{4FD2A7E3-22C8-486F-A769-EEEAA2288A74}" type="parTrans" cxnId="{9C5814E3-ADA8-4E7A-8D5B-4BDFFE973204}">
      <dgm:prSet/>
      <dgm:spPr/>
      <dgm:t>
        <a:bodyPr/>
        <a:lstStyle/>
        <a:p>
          <a:endParaRPr lang="en-US"/>
        </a:p>
      </dgm:t>
    </dgm:pt>
    <dgm:pt modelId="{85EFC346-336B-4C26-8DF8-E65DF04EF8CF}" type="sibTrans" cxnId="{9C5814E3-ADA8-4E7A-8D5B-4BDFFE973204}">
      <dgm:prSet/>
      <dgm:spPr/>
      <dgm:t>
        <a:bodyPr/>
        <a:lstStyle/>
        <a:p>
          <a:endParaRPr lang="en-US"/>
        </a:p>
      </dgm:t>
    </dgm:pt>
    <dgm:pt modelId="{9034D7DE-7267-47B0-A316-4B8468B7E1D9}">
      <dgm:prSet/>
      <dgm:spPr/>
      <dgm:t>
        <a:bodyPr/>
        <a:lstStyle/>
        <a:p>
          <a:r>
            <a:rPr lang="en-GB" b="1" dirty="0">
              <a:solidFill>
                <a:schemeClr val="tx1"/>
              </a:solidFill>
            </a:rPr>
            <a:t>Quality </a:t>
          </a:r>
          <a:r>
            <a:rPr lang="en-GB" dirty="0"/>
            <a:t>of technology and the infrastructure</a:t>
          </a:r>
          <a:endParaRPr lang="en-US" dirty="0"/>
        </a:p>
      </dgm:t>
    </dgm:pt>
    <dgm:pt modelId="{95296E2F-7D36-463B-95BC-4F66AF91639B}" type="parTrans" cxnId="{720BCF02-1D4B-4CE9-A0F1-94F4A6815A85}">
      <dgm:prSet/>
      <dgm:spPr/>
      <dgm:t>
        <a:bodyPr/>
        <a:lstStyle/>
        <a:p>
          <a:endParaRPr lang="en-US"/>
        </a:p>
      </dgm:t>
    </dgm:pt>
    <dgm:pt modelId="{F3A2AA4E-9AA6-4BDB-9547-A238251EE1B9}" type="sibTrans" cxnId="{720BCF02-1D4B-4CE9-A0F1-94F4A6815A85}">
      <dgm:prSet/>
      <dgm:spPr/>
      <dgm:t>
        <a:bodyPr/>
        <a:lstStyle/>
        <a:p>
          <a:endParaRPr lang="en-US"/>
        </a:p>
      </dgm:t>
    </dgm:pt>
    <dgm:pt modelId="{EB57852D-D71B-41AD-AE5E-07395B8E9778}">
      <dgm:prSet/>
      <dgm:spPr/>
      <dgm:t>
        <a:bodyPr/>
        <a:lstStyle/>
        <a:p>
          <a:r>
            <a:rPr lang="en-GB" b="1" dirty="0">
              <a:solidFill>
                <a:schemeClr val="tx1"/>
              </a:solidFill>
            </a:rPr>
            <a:t>Remove the paper </a:t>
          </a:r>
          <a:endParaRPr lang="en-US" b="1" dirty="0">
            <a:solidFill>
              <a:schemeClr val="tx1"/>
            </a:solidFill>
          </a:endParaRPr>
        </a:p>
      </dgm:t>
    </dgm:pt>
    <dgm:pt modelId="{3D974908-7A48-4AD5-B0A9-9E6731432F1A}" type="parTrans" cxnId="{72AD4E1F-349B-4382-9F42-40CF20E4047E}">
      <dgm:prSet/>
      <dgm:spPr/>
      <dgm:t>
        <a:bodyPr/>
        <a:lstStyle/>
        <a:p>
          <a:endParaRPr lang="en-US"/>
        </a:p>
      </dgm:t>
    </dgm:pt>
    <dgm:pt modelId="{32C36977-DB75-4D1C-938E-19399A9357A7}" type="sibTrans" cxnId="{72AD4E1F-349B-4382-9F42-40CF20E4047E}">
      <dgm:prSet/>
      <dgm:spPr/>
      <dgm:t>
        <a:bodyPr/>
        <a:lstStyle/>
        <a:p>
          <a:endParaRPr lang="en-US"/>
        </a:p>
      </dgm:t>
    </dgm:pt>
    <dgm:pt modelId="{466999A9-1D28-49B2-9726-86007DB61F7B}">
      <dgm:prSet/>
      <dgm:spPr/>
      <dgm:t>
        <a:bodyPr/>
        <a:lstStyle/>
        <a:p>
          <a:r>
            <a:rPr lang="en-GB" dirty="0"/>
            <a:t>less time-consuming and </a:t>
          </a:r>
          <a:r>
            <a:rPr lang="en-GB" b="1" dirty="0">
              <a:solidFill>
                <a:schemeClr val="tx1"/>
              </a:solidFill>
            </a:rPr>
            <a:t>more intuitive</a:t>
          </a:r>
          <a:endParaRPr lang="en-US" b="1" dirty="0">
            <a:solidFill>
              <a:schemeClr val="tx1"/>
            </a:solidFill>
          </a:endParaRPr>
        </a:p>
      </dgm:t>
    </dgm:pt>
    <dgm:pt modelId="{77F86973-9D89-4365-B5DC-A60537ADC4FE}" type="parTrans" cxnId="{440CF14B-4F73-4477-BE9C-49E1855682B3}">
      <dgm:prSet/>
      <dgm:spPr/>
      <dgm:t>
        <a:bodyPr/>
        <a:lstStyle/>
        <a:p>
          <a:endParaRPr lang="en-US"/>
        </a:p>
      </dgm:t>
    </dgm:pt>
    <dgm:pt modelId="{6DB1CDFB-628E-4CEB-B0AD-F19D04D9BD6B}" type="sibTrans" cxnId="{440CF14B-4F73-4477-BE9C-49E1855682B3}">
      <dgm:prSet/>
      <dgm:spPr/>
      <dgm:t>
        <a:bodyPr/>
        <a:lstStyle/>
        <a:p>
          <a:endParaRPr lang="en-US"/>
        </a:p>
      </dgm:t>
    </dgm:pt>
    <dgm:pt modelId="{DF5CB8BE-A08D-44A4-8A2C-91CFC22B7FC8}">
      <dgm:prSet/>
      <dgm:spPr/>
      <dgm:t>
        <a:bodyPr/>
        <a:lstStyle/>
        <a:p>
          <a:r>
            <a:rPr lang="en-GB" b="1" dirty="0">
              <a:solidFill>
                <a:schemeClr val="tx1"/>
              </a:solidFill>
            </a:rPr>
            <a:t>Integration</a:t>
          </a:r>
          <a:r>
            <a:rPr lang="en-GB" dirty="0">
              <a:solidFill>
                <a:schemeClr val="tx1"/>
              </a:solidFill>
            </a:rPr>
            <a:t> </a:t>
          </a:r>
          <a:r>
            <a:rPr lang="en-GB" b="0" dirty="0"/>
            <a:t>“</a:t>
          </a:r>
          <a:r>
            <a:rPr lang="en-US" b="0" i="1" dirty="0"/>
            <a:t>Something New Should Not Mean Something Extra”</a:t>
          </a:r>
          <a:endParaRPr lang="en-US" b="0" dirty="0"/>
        </a:p>
      </dgm:t>
    </dgm:pt>
    <dgm:pt modelId="{CE306C21-647A-42C9-AC7A-D5084FB15247}" type="parTrans" cxnId="{5BF08BDC-A8BF-44A9-BD84-DE7708E7F24E}">
      <dgm:prSet/>
      <dgm:spPr/>
      <dgm:t>
        <a:bodyPr/>
        <a:lstStyle/>
        <a:p>
          <a:endParaRPr lang="en-US"/>
        </a:p>
      </dgm:t>
    </dgm:pt>
    <dgm:pt modelId="{EB1C22B3-BD27-41FB-AF53-03C44AA899E5}" type="sibTrans" cxnId="{5BF08BDC-A8BF-44A9-BD84-DE7708E7F24E}">
      <dgm:prSet/>
      <dgm:spPr/>
      <dgm:t>
        <a:bodyPr/>
        <a:lstStyle/>
        <a:p>
          <a:endParaRPr lang="en-US"/>
        </a:p>
      </dgm:t>
    </dgm:pt>
    <dgm:pt modelId="{8E93CDFD-A14C-463E-B89B-B7A287F2B895}" type="pres">
      <dgm:prSet presAssocID="{97990F67-9F82-4310-B19A-9EA14FE4E4C8}" presName="diagram" presStyleCnt="0">
        <dgm:presLayoutVars>
          <dgm:dir/>
          <dgm:resizeHandles val="exact"/>
        </dgm:presLayoutVars>
      </dgm:prSet>
      <dgm:spPr/>
    </dgm:pt>
    <dgm:pt modelId="{5CA9C136-AD5E-4C5E-A020-3F2FC262E2B0}" type="pres">
      <dgm:prSet presAssocID="{086C2874-B027-4288-BC08-DF7DFCBFE8FA}" presName="arrow" presStyleLbl="node1" presStyleIdx="0" presStyleCnt="6" custScaleX="166062">
        <dgm:presLayoutVars>
          <dgm:bulletEnabled val="1"/>
        </dgm:presLayoutVars>
      </dgm:prSet>
      <dgm:spPr/>
    </dgm:pt>
    <dgm:pt modelId="{B6428CFF-D19B-4F32-A064-F601BBBEE00E}" type="pres">
      <dgm:prSet presAssocID="{C42946D3-886A-4BFD-BAE5-577A75A60E23}" presName="arrow" presStyleLbl="node1" presStyleIdx="1" presStyleCnt="6" custScaleX="156374" custScaleY="150143">
        <dgm:presLayoutVars>
          <dgm:bulletEnabled val="1"/>
        </dgm:presLayoutVars>
      </dgm:prSet>
      <dgm:spPr/>
    </dgm:pt>
    <dgm:pt modelId="{A441A6A1-A0DF-44AF-83DC-D9B08F82C10D}" type="pres">
      <dgm:prSet presAssocID="{9034D7DE-7267-47B0-A316-4B8468B7E1D9}" presName="arrow" presStyleLbl="node1" presStyleIdx="2" presStyleCnt="6" custScaleX="139431" custScaleY="213753">
        <dgm:presLayoutVars>
          <dgm:bulletEnabled val="1"/>
        </dgm:presLayoutVars>
      </dgm:prSet>
      <dgm:spPr/>
    </dgm:pt>
    <dgm:pt modelId="{55FF74EB-7F0F-4126-AAD2-5B738019955A}" type="pres">
      <dgm:prSet presAssocID="{EB57852D-D71B-41AD-AE5E-07395B8E9778}" presName="arrow" presStyleLbl="node1" presStyleIdx="3" presStyleCnt="6" custScaleX="166062">
        <dgm:presLayoutVars>
          <dgm:bulletEnabled val="1"/>
        </dgm:presLayoutVars>
      </dgm:prSet>
      <dgm:spPr/>
    </dgm:pt>
    <dgm:pt modelId="{0359392F-DC3D-4128-8CFD-2B5AA368F00A}" type="pres">
      <dgm:prSet presAssocID="{466999A9-1D28-49B2-9726-86007DB61F7B}" presName="arrow" presStyleLbl="node1" presStyleIdx="4" presStyleCnt="6" custScaleX="138341" custScaleY="176564">
        <dgm:presLayoutVars>
          <dgm:bulletEnabled val="1"/>
        </dgm:presLayoutVars>
      </dgm:prSet>
      <dgm:spPr/>
    </dgm:pt>
    <dgm:pt modelId="{B058F6BE-D240-46E9-8622-91917BE02836}" type="pres">
      <dgm:prSet presAssocID="{DF5CB8BE-A08D-44A4-8A2C-91CFC22B7FC8}" presName="arrow" presStyleLbl="node1" presStyleIdx="5" presStyleCnt="6" custScaleX="141947" custScaleY="189672">
        <dgm:presLayoutVars>
          <dgm:bulletEnabled val="1"/>
        </dgm:presLayoutVars>
      </dgm:prSet>
      <dgm:spPr/>
    </dgm:pt>
  </dgm:ptLst>
  <dgm:cxnLst>
    <dgm:cxn modelId="{720BCF02-1D4B-4CE9-A0F1-94F4A6815A85}" srcId="{97990F67-9F82-4310-B19A-9EA14FE4E4C8}" destId="{9034D7DE-7267-47B0-A316-4B8468B7E1D9}" srcOrd="2" destOrd="0" parTransId="{95296E2F-7D36-463B-95BC-4F66AF91639B}" sibTransId="{F3A2AA4E-9AA6-4BDB-9547-A238251EE1B9}"/>
    <dgm:cxn modelId="{C53FC113-DCE5-4CD4-9206-8B400721143D}" srcId="{97990F67-9F82-4310-B19A-9EA14FE4E4C8}" destId="{086C2874-B027-4288-BC08-DF7DFCBFE8FA}" srcOrd="0" destOrd="0" parTransId="{B2D6A915-0ECF-485B-BCD3-B5A1C954AE8E}" sibTransId="{CF1F1790-F4BB-4078-BB92-EE2AD2EC53C8}"/>
    <dgm:cxn modelId="{72AD4E1F-349B-4382-9F42-40CF20E4047E}" srcId="{97990F67-9F82-4310-B19A-9EA14FE4E4C8}" destId="{EB57852D-D71B-41AD-AE5E-07395B8E9778}" srcOrd="3" destOrd="0" parTransId="{3D974908-7A48-4AD5-B0A9-9E6731432F1A}" sibTransId="{32C36977-DB75-4D1C-938E-19399A9357A7}"/>
    <dgm:cxn modelId="{4D400A23-C6AA-439B-8CF0-3C2FAE00D1CC}" type="presOf" srcId="{C42946D3-886A-4BFD-BAE5-577A75A60E23}" destId="{B6428CFF-D19B-4F32-A064-F601BBBEE00E}" srcOrd="0" destOrd="0" presId="urn:microsoft.com/office/officeart/2005/8/layout/arrow5"/>
    <dgm:cxn modelId="{A550BA68-FC0E-43F1-935C-1340A87430C6}" type="presOf" srcId="{466999A9-1D28-49B2-9726-86007DB61F7B}" destId="{0359392F-DC3D-4128-8CFD-2B5AA368F00A}" srcOrd="0" destOrd="0" presId="urn:microsoft.com/office/officeart/2005/8/layout/arrow5"/>
    <dgm:cxn modelId="{440CF14B-4F73-4477-BE9C-49E1855682B3}" srcId="{97990F67-9F82-4310-B19A-9EA14FE4E4C8}" destId="{466999A9-1D28-49B2-9726-86007DB61F7B}" srcOrd="4" destOrd="0" parTransId="{77F86973-9D89-4365-B5DC-A60537ADC4FE}" sibTransId="{6DB1CDFB-628E-4CEB-B0AD-F19D04D9BD6B}"/>
    <dgm:cxn modelId="{A8EE267B-1678-4B83-BFF8-7544ACE1ECD0}" type="presOf" srcId="{DF5CB8BE-A08D-44A4-8A2C-91CFC22B7FC8}" destId="{B058F6BE-D240-46E9-8622-91917BE02836}" srcOrd="0" destOrd="0" presId="urn:microsoft.com/office/officeart/2005/8/layout/arrow5"/>
    <dgm:cxn modelId="{D49B2892-437F-4EA8-B6C4-6DC6DC3B0F83}" type="presOf" srcId="{97990F67-9F82-4310-B19A-9EA14FE4E4C8}" destId="{8E93CDFD-A14C-463E-B89B-B7A287F2B895}" srcOrd="0" destOrd="0" presId="urn:microsoft.com/office/officeart/2005/8/layout/arrow5"/>
    <dgm:cxn modelId="{6BAFE5CC-92F5-4346-A0FE-B81CF2C65B4D}" type="presOf" srcId="{086C2874-B027-4288-BC08-DF7DFCBFE8FA}" destId="{5CA9C136-AD5E-4C5E-A020-3F2FC262E2B0}" srcOrd="0" destOrd="0" presId="urn:microsoft.com/office/officeart/2005/8/layout/arrow5"/>
    <dgm:cxn modelId="{60D2BBD5-8043-40CE-99F1-EF3238BF1212}" type="presOf" srcId="{9034D7DE-7267-47B0-A316-4B8468B7E1D9}" destId="{A441A6A1-A0DF-44AF-83DC-D9B08F82C10D}" srcOrd="0" destOrd="0" presId="urn:microsoft.com/office/officeart/2005/8/layout/arrow5"/>
    <dgm:cxn modelId="{5BF08BDC-A8BF-44A9-BD84-DE7708E7F24E}" srcId="{97990F67-9F82-4310-B19A-9EA14FE4E4C8}" destId="{DF5CB8BE-A08D-44A4-8A2C-91CFC22B7FC8}" srcOrd="5" destOrd="0" parTransId="{CE306C21-647A-42C9-AC7A-D5084FB15247}" sibTransId="{EB1C22B3-BD27-41FB-AF53-03C44AA899E5}"/>
    <dgm:cxn modelId="{9C5814E3-ADA8-4E7A-8D5B-4BDFFE973204}" srcId="{97990F67-9F82-4310-B19A-9EA14FE4E4C8}" destId="{C42946D3-886A-4BFD-BAE5-577A75A60E23}" srcOrd="1" destOrd="0" parTransId="{4FD2A7E3-22C8-486F-A769-EEEAA2288A74}" sibTransId="{85EFC346-336B-4C26-8DF8-E65DF04EF8CF}"/>
    <dgm:cxn modelId="{84A62DF8-9AA9-4183-8A12-FEE7166DE1D4}" type="presOf" srcId="{EB57852D-D71B-41AD-AE5E-07395B8E9778}" destId="{55FF74EB-7F0F-4126-AAD2-5B738019955A}" srcOrd="0" destOrd="0" presId="urn:microsoft.com/office/officeart/2005/8/layout/arrow5"/>
    <dgm:cxn modelId="{FF1567BB-2571-4737-8981-47AE033BD5B0}" type="presParOf" srcId="{8E93CDFD-A14C-463E-B89B-B7A287F2B895}" destId="{5CA9C136-AD5E-4C5E-A020-3F2FC262E2B0}" srcOrd="0" destOrd="0" presId="urn:microsoft.com/office/officeart/2005/8/layout/arrow5"/>
    <dgm:cxn modelId="{352E3184-FC0A-485B-8641-699E509B4329}" type="presParOf" srcId="{8E93CDFD-A14C-463E-B89B-B7A287F2B895}" destId="{B6428CFF-D19B-4F32-A064-F601BBBEE00E}" srcOrd="1" destOrd="0" presId="urn:microsoft.com/office/officeart/2005/8/layout/arrow5"/>
    <dgm:cxn modelId="{64685AD9-B191-4DCB-958F-A5CC35296A44}" type="presParOf" srcId="{8E93CDFD-A14C-463E-B89B-B7A287F2B895}" destId="{A441A6A1-A0DF-44AF-83DC-D9B08F82C10D}" srcOrd="2" destOrd="0" presId="urn:microsoft.com/office/officeart/2005/8/layout/arrow5"/>
    <dgm:cxn modelId="{8881F78F-63F2-4309-BDDE-2D879E36B062}" type="presParOf" srcId="{8E93CDFD-A14C-463E-B89B-B7A287F2B895}" destId="{55FF74EB-7F0F-4126-AAD2-5B738019955A}" srcOrd="3" destOrd="0" presId="urn:microsoft.com/office/officeart/2005/8/layout/arrow5"/>
    <dgm:cxn modelId="{B01F2FE2-9054-452B-B5F5-60DCBD357F1B}" type="presParOf" srcId="{8E93CDFD-A14C-463E-B89B-B7A287F2B895}" destId="{0359392F-DC3D-4128-8CFD-2B5AA368F00A}" srcOrd="4" destOrd="0" presId="urn:microsoft.com/office/officeart/2005/8/layout/arrow5"/>
    <dgm:cxn modelId="{AD54FF7D-7131-409F-81C9-0244C70FD812}" type="presParOf" srcId="{8E93CDFD-A14C-463E-B89B-B7A287F2B895}" destId="{B058F6BE-D240-46E9-8622-91917BE02836}" srcOrd="5"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2B2F6-6054-4ED0-A5DA-55573C6B4E10}">
      <dsp:nvSpPr>
        <dsp:cNvPr id="0" name=""/>
        <dsp:cNvSpPr/>
      </dsp:nvSpPr>
      <dsp:spPr>
        <a:xfrm>
          <a:off x="0" y="28601"/>
          <a:ext cx="6624736" cy="861747"/>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The </a:t>
          </a:r>
          <a:r>
            <a:rPr lang="en-GB" sz="1700" b="1" kern="1200" dirty="0">
              <a:solidFill>
                <a:schemeClr val="tx1"/>
              </a:solidFill>
            </a:rPr>
            <a:t>types of barriers </a:t>
          </a:r>
          <a:r>
            <a:rPr lang="en-GB" sz="1700" kern="1200" dirty="0"/>
            <a:t>within current systems and how they manifest.</a:t>
          </a:r>
          <a:endParaRPr lang="en-US" sz="1700" kern="1200" dirty="0"/>
        </a:p>
      </dsp:txBody>
      <dsp:txXfrm>
        <a:off x="25240" y="53841"/>
        <a:ext cx="5622025" cy="811267"/>
      </dsp:txXfrm>
    </dsp:sp>
    <dsp:sp modelId="{5A42C2DA-8C92-457A-9CB7-E129A18B153A}">
      <dsp:nvSpPr>
        <dsp:cNvPr id="0" name=""/>
        <dsp:cNvSpPr/>
      </dsp:nvSpPr>
      <dsp:spPr>
        <a:xfrm>
          <a:off x="554821" y="1018428"/>
          <a:ext cx="6624736" cy="86174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solidFill>
                <a:schemeClr val="tx1"/>
              </a:solidFill>
            </a:rPr>
            <a:t>Social workers’ responses </a:t>
          </a:r>
          <a:r>
            <a:rPr lang="en-GB" sz="1700" kern="1200" dirty="0">
              <a:solidFill>
                <a:schemeClr val="tx1"/>
              </a:solidFill>
            </a:rPr>
            <a:t>to the barriers </a:t>
          </a:r>
          <a:r>
            <a:rPr lang="en-GB" sz="1700" kern="1200" dirty="0"/>
            <a:t>to practice and the threats they pose to relationship-based practice.</a:t>
          </a:r>
          <a:endParaRPr lang="en-US" sz="1700" kern="1200" dirty="0"/>
        </a:p>
      </dsp:txBody>
      <dsp:txXfrm>
        <a:off x="580061" y="1043668"/>
        <a:ext cx="5459298" cy="811267"/>
      </dsp:txXfrm>
    </dsp:sp>
    <dsp:sp modelId="{2A6B8A4C-E444-4CBB-A674-F2321E58853B}">
      <dsp:nvSpPr>
        <dsp:cNvPr id="0" name=""/>
        <dsp:cNvSpPr/>
      </dsp:nvSpPr>
      <dsp:spPr>
        <a:xfrm>
          <a:off x="1101362" y="2036856"/>
          <a:ext cx="6624736" cy="861747"/>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What might </a:t>
          </a:r>
          <a:r>
            <a:rPr lang="en-GB" sz="1700" b="1" kern="1200" dirty="0">
              <a:solidFill>
                <a:schemeClr val="tx1"/>
              </a:solidFill>
            </a:rPr>
            <a:t>Encompass offer </a:t>
          </a:r>
          <a:r>
            <a:rPr lang="en-GB" sz="1700" kern="1200" dirty="0"/>
            <a:t>or change for social workers and service users?</a:t>
          </a:r>
          <a:endParaRPr lang="en-US" sz="1700" kern="1200" dirty="0"/>
        </a:p>
      </dsp:txBody>
      <dsp:txXfrm>
        <a:off x="1126602" y="2062096"/>
        <a:ext cx="5467579" cy="811267"/>
      </dsp:txXfrm>
    </dsp:sp>
    <dsp:sp modelId="{B378405E-4E49-48F4-A1CF-98854BE467C0}">
      <dsp:nvSpPr>
        <dsp:cNvPr id="0" name=""/>
        <dsp:cNvSpPr/>
      </dsp:nvSpPr>
      <dsp:spPr>
        <a:xfrm>
          <a:off x="1656183" y="3055284"/>
          <a:ext cx="6624736" cy="86174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The role of the </a:t>
          </a:r>
          <a:r>
            <a:rPr lang="en-GB" sz="1700" b="1" kern="1200" dirty="0">
              <a:solidFill>
                <a:schemeClr val="tx1"/>
              </a:solidFill>
            </a:rPr>
            <a:t>social worker in the design </a:t>
          </a:r>
          <a:r>
            <a:rPr lang="en-GB" sz="1700" kern="1200" dirty="0"/>
            <a:t>and implementation of future systems</a:t>
          </a:r>
          <a:endParaRPr lang="en-US" sz="1700" kern="1200" dirty="0"/>
        </a:p>
      </dsp:txBody>
      <dsp:txXfrm>
        <a:off x="1681423" y="3080524"/>
        <a:ext cx="5459298" cy="811267"/>
      </dsp:txXfrm>
    </dsp:sp>
    <dsp:sp modelId="{BA2A6B75-C17D-4594-B936-C225F7377837}">
      <dsp:nvSpPr>
        <dsp:cNvPr id="0" name=""/>
        <dsp:cNvSpPr/>
      </dsp:nvSpPr>
      <dsp:spPr>
        <a:xfrm>
          <a:off x="6064600" y="660019"/>
          <a:ext cx="560135" cy="56013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190630" y="660019"/>
        <a:ext cx="308075" cy="421502"/>
      </dsp:txXfrm>
    </dsp:sp>
    <dsp:sp modelId="{803D6D3C-D5F9-48B8-A8CC-231A12B289CE}">
      <dsp:nvSpPr>
        <dsp:cNvPr id="0" name=""/>
        <dsp:cNvSpPr/>
      </dsp:nvSpPr>
      <dsp:spPr>
        <a:xfrm>
          <a:off x="6619422" y="1678448"/>
          <a:ext cx="560135" cy="56013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745452" y="1678448"/>
        <a:ext cx="308075" cy="421502"/>
      </dsp:txXfrm>
    </dsp:sp>
    <dsp:sp modelId="{5EF7FAB4-6FA8-40BB-AEB6-D3381C4A421A}">
      <dsp:nvSpPr>
        <dsp:cNvPr id="0" name=""/>
        <dsp:cNvSpPr/>
      </dsp:nvSpPr>
      <dsp:spPr>
        <a:xfrm>
          <a:off x="7165962" y="2696876"/>
          <a:ext cx="560135" cy="56013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291992" y="2696876"/>
        <a:ext cx="308075" cy="4215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D4374-7A0D-49A1-9F38-2961E370D399}">
      <dsp:nvSpPr>
        <dsp:cNvPr id="0" name=""/>
        <dsp:cNvSpPr/>
      </dsp:nvSpPr>
      <dsp:spPr>
        <a:xfrm>
          <a:off x="0" y="1267"/>
          <a:ext cx="8280920" cy="53993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353887-98BD-45FE-B480-4B284AFC371B}">
      <dsp:nvSpPr>
        <dsp:cNvPr id="0" name=""/>
        <dsp:cNvSpPr/>
      </dsp:nvSpPr>
      <dsp:spPr>
        <a:xfrm>
          <a:off x="163329" y="122751"/>
          <a:ext cx="296961" cy="29696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2B62E1-B992-421A-8FFF-6B341365B4F9}">
      <dsp:nvSpPr>
        <dsp:cNvPr id="0" name=""/>
        <dsp:cNvSpPr/>
      </dsp:nvSpPr>
      <dsp:spPr>
        <a:xfrm>
          <a:off x="623619" y="1267"/>
          <a:ext cx="7657300" cy="53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43" tIns="57143" rIns="57143" bIns="57143" numCol="1" spcCol="1270" anchor="ctr" anchorCtr="0">
          <a:noAutofit/>
        </a:bodyPr>
        <a:lstStyle/>
        <a:p>
          <a:pPr marL="0" lvl="0" indent="0" algn="l" defTabSz="844550">
            <a:lnSpc>
              <a:spcPct val="100000"/>
            </a:lnSpc>
            <a:spcBef>
              <a:spcPct val="0"/>
            </a:spcBef>
            <a:spcAft>
              <a:spcPct val="35000"/>
            </a:spcAft>
            <a:buNone/>
          </a:pPr>
          <a:r>
            <a:rPr lang="en-US" sz="1900" kern="1200"/>
            <a:t>Curb all bureaucracy </a:t>
          </a:r>
          <a:endParaRPr lang="en-US" sz="1900" kern="1200" dirty="0"/>
        </a:p>
      </dsp:txBody>
      <dsp:txXfrm>
        <a:off x="623619" y="1267"/>
        <a:ext cx="7657300" cy="539930"/>
      </dsp:txXfrm>
    </dsp:sp>
    <dsp:sp modelId="{4EA6A163-ABB8-4E1E-9DDC-48B2D60C9CF2}">
      <dsp:nvSpPr>
        <dsp:cNvPr id="0" name=""/>
        <dsp:cNvSpPr/>
      </dsp:nvSpPr>
      <dsp:spPr>
        <a:xfrm>
          <a:off x="0" y="676671"/>
          <a:ext cx="8280920" cy="53993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1B1A20-DA4F-4E1E-A594-7FE6EB675AC4}">
      <dsp:nvSpPr>
        <dsp:cNvPr id="0" name=""/>
        <dsp:cNvSpPr/>
      </dsp:nvSpPr>
      <dsp:spPr>
        <a:xfrm>
          <a:off x="163329" y="797664"/>
          <a:ext cx="296961" cy="29696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E0F40B-283C-42C4-B9E5-2CDEE39170F3}">
      <dsp:nvSpPr>
        <dsp:cNvPr id="0" name=""/>
        <dsp:cNvSpPr/>
      </dsp:nvSpPr>
      <dsp:spPr>
        <a:xfrm>
          <a:off x="623619" y="676180"/>
          <a:ext cx="7657300" cy="53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43" tIns="57143" rIns="57143" bIns="57143" numCol="1" spcCol="1270" anchor="ctr" anchorCtr="0">
          <a:noAutofit/>
        </a:bodyPr>
        <a:lstStyle/>
        <a:p>
          <a:pPr marL="0" lvl="0" indent="0" algn="l" defTabSz="844550">
            <a:lnSpc>
              <a:spcPct val="100000"/>
            </a:lnSpc>
            <a:spcBef>
              <a:spcPct val="0"/>
            </a:spcBef>
            <a:spcAft>
              <a:spcPct val="35000"/>
            </a:spcAft>
            <a:buNone/>
          </a:pPr>
          <a:r>
            <a:rPr lang="en-US" sz="1900" kern="1200"/>
            <a:t>Remove administrative duties</a:t>
          </a:r>
          <a:endParaRPr lang="en-US" sz="1900" kern="1200" dirty="0"/>
        </a:p>
      </dsp:txBody>
      <dsp:txXfrm>
        <a:off x="623619" y="676180"/>
        <a:ext cx="7657300" cy="539930"/>
      </dsp:txXfrm>
    </dsp:sp>
    <dsp:sp modelId="{C9494FAA-7AA2-464D-801C-598BB5BA7DC7}">
      <dsp:nvSpPr>
        <dsp:cNvPr id="0" name=""/>
        <dsp:cNvSpPr/>
      </dsp:nvSpPr>
      <dsp:spPr>
        <a:xfrm>
          <a:off x="0" y="1351093"/>
          <a:ext cx="8280920" cy="53993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461E1C-25A4-478A-BD82-69542B9989ED}">
      <dsp:nvSpPr>
        <dsp:cNvPr id="0" name=""/>
        <dsp:cNvSpPr/>
      </dsp:nvSpPr>
      <dsp:spPr>
        <a:xfrm>
          <a:off x="163329" y="1472578"/>
          <a:ext cx="296961" cy="29696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0ED839-B0CA-41CC-84D2-CBC0C0D80B01}">
      <dsp:nvSpPr>
        <dsp:cNvPr id="0" name=""/>
        <dsp:cNvSpPr/>
      </dsp:nvSpPr>
      <dsp:spPr>
        <a:xfrm>
          <a:off x="623619" y="1351093"/>
          <a:ext cx="7657300" cy="53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43" tIns="57143" rIns="57143" bIns="57143" numCol="1" spcCol="1270" anchor="ctr" anchorCtr="0">
          <a:noAutofit/>
        </a:bodyPr>
        <a:lstStyle/>
        <a:p>
          <a:pPr marL="0" lvl="0" indent="0" algn="l" defTabSz="844550">
            <a:lnSpc>
              <a:spcPct val="100000"/>
            </a:lnSpc>
            <a:spcBef>
              <a:spcPct val="0"/>
            </a:spcBef>
            <a:spcAft>
              <a:spcPct val="35000"/>
            </a:spcAft>
            <a:buNone/>
          </a:pPr>
          <a:r>
            <a:rPr lang="en-US" sz="1900" kern="1200"/>
            <a:t>Implementation phase “haves and have-nots”</a:t>
          </a:r>
        </a:p>
      </dsp:txBody>
      <dsp:txXfrm>
        <a:off x="623619" y="1351093"/>
        <a:ext cx="7657300" cy="539930"/>
      </dsp:txXfrm>
    </dsp:sp>
    <dsp:sp modelId="{18A9E95F-9972-4C83-9BC3-2D00254106A3}">
      <dsp:nvSpPr>
        <dsp:cNvPr id="0" name=""/>
        <dsp:cNvSpPr/>
      </dsp:nvSpPr>
      <dsp:spPr>
        <a:xfrm>
          <a:off x="0" y="2026007"/>
          <a:ext cx="8280920" cy="53993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21E29-5423-42B0-A91E-3488269475BD}">
      <dsp:nvSpPr>
        <dsp:cNvPr id="0" name=""/>
        <dsp:cNvSpPr/>
      </dsp:nvSpPr>
      <dsp:spPr>
        <a:xfrm>
          <a:off x="163329" y="2147491"/>
          <a:ext cx="296961" cy="29696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E69B7C-C04E-45A6-AC83-AC94615E9CC1}">
      <dsp:nvSpPr>
        <dsp:cNvPr id="0" name=""/>
        <dsp:cNvSpPr/>
      </dsp:nvSpPr>
      <dsp:spPr>
        <a:xfrm>
          <a:off x="623619" y="2026007"/>
          <a:ext cx="7657300" cy="53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43" tIns="57143" rIns="57143" bIns="57143" numCol="1" spcCol="1270" anchor="ctr" anchorCtr="0">
          <a:noAutofit/>
        </a:bodyPr>
        <a:lstStyle/>
        <a:p>
          <a:pPr marL="0" lvl="0" indent="0" algn="l" defTabSz="844550">
            <a:lnSpc>
              <a:spcPct val="100000"/>
            </a:lnSpc>
            <a:spcBef>
              <a:spcPct val="0"/>
            </a:spcBef>
            <a:spcAft>
              <a:spcPct val="35000"/>
            </a:spcAft>
            <a:buNone/>
          </a:pPr>
          <a:r>
            <a:rPr lang="en-GB" sz="1900" kern="1200"/>
            <a:t>Systems that self-govern- self reporting governance.</a:t>
          </a:r>
          <a:endParaRPr lang="en-US" sz="1900" kern="1200" dirty="0"/>
        </a:p>
      </dsp:txBody>
      <dsp:txXfrm>
        <a:off x="623619" y="2026007"/>
        <a:ext cx="7657300" cy="539930"/>
      </dsp:txXfrm>
    </dsp:sp>
    <dsp:sp modelId="{75C0A3C9-7D15-428A-BA4B-C454EACAF625}">
      <dsp:nvSpPr>
        <dsp:cNvPr id="0" name=""/>
        <dsp:cNvSpPr/>
      </dsp:nvSpPr>
      <dsp:spPr>
        <a:xfrm>
          <a:off x="0" y="2700920"/>
          <a:ext cx="8280920" cy="53993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3B07ED-827F-44E0-AE4A-7B4EAF03E2A4}">
      <dsp:nvSpPr>
        <dsp:cNvPr id="0" name=""/>
        <dsp:cNvSpPr/>
      </dsp:nvSpPr>
      <dsp:spPr>
        <a:xfrm>
          <a:off x="163329" y="2822405"/>
          <a:ext cx="296961" cy="29696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DBB58C-D39A-4CE3-91E4-1EA7E7818775}">
      <dsp:nvSpPr>
        <dsp:cNvPr id="0" name=""/>
        <dsp:cNvSpPr/>
      </dsp:nvSpPr>
      <dsp:spPr>
        <a:xfrm>
          <a:off x="623619" y="2700920"/>
          <a:ext cx="7657300" cy="53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43" tIns="57143" rIns="57143" bIns="57143" numCol="1" spcCol="1270" anchor="ctr" anchorCtr="0">
          <a:noAutofit/>
        </a:bodyPr>
        <a:lstStyle/>
        <a:p>
          <a:pPr marL="0" lvl="0" indent="0" algn="l" defTabSz="844550">
            <a:lnSpc>
              <a:spcPct val="100000"/>
            </a:lnSpc>
            <a:spcBef>
              <a:spcPct val="0"/>
            </a:spcBef>
            <a:spcAft>
              <a:spcPct val="35000"/>
            </a:spcAft>
            <a:buNone/>
          </a:pPr>
          <a:r>
            <a:rPr lang="en-GB" sz="1900" kern="1200"/>
            <a:t>Multi-disciplinary tensions-admin left to SW’s </a:t>
          </a:r>
          <a:endParaRPr lang="en-US" sz="1900" kern="1200" dirty="0"/>
        </a:p>
      </dsp:txBody>
      <dsp:txXfrm>
        <a:off x="623619" y="2700920"/>
        <a:ext cx="7657300" cy="539930"/>
      </dsp:txXfrm>
    </dsp:sp>
    <dsp:sp modelId="{736F5831-487E-439D-A888-6AF2D3E0E5F5}">
      <dsp:nvSpPr>
        <dsp:cNvPr id="0" name=""/>
        <dsp:cNvSpPr/>
      </dsp:nvSpPr>
      <dsp:spPr>
        <a:xfrm>
          <a:off x="0" y="3375834"/>
          <a:ext cx="8280920" cy="53993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01E27-8DBF-4F1A-B639-07DDCE07D348}">
      <dsp:nvSpPr>
        <dsp:cNvPr id="0" name=""/>
        <dsp:cNvSpPr/>
      </dsp:nvSpPr>
      <dsp:spPr>
        <a:xfrm>
          <a:off x="163329" y="3497318"/>
          <a:ext cx="296961" cy="29696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41BDB3-A12C-4A43-801B-1179FCC65230}">
      <dsp:nvSpPr>
        <dsp:cNvPr id="0" name=""/>
        <dsp:cNvSpPr/>
      </dsp:nvSpPr>
      <dsp:spPr>
        <a:xfrm>
          <a:off x="623619" y="3375834"/>
          <a:ext cx="7657300" cy="53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43" tIns="57143" rIns="57143" bIns="57143" numCol="1" spcCol="1270" anchor="ctr" anchorCtr="0">
          <a:noAutofit/>
        </a:bodyPr>
        <a:lstStyle/>
        <a:p>
          <a:pPr marL="0" lvl="0" indent="0" algn="l" defTabSz="844550">
            <a:lnSpc>
              <a:spcPct val="100000"/>
            </a:lnSpc>
            <a:spcBef>
              <a:spcPct val="0"/>
            </a:spcBef>
            <a:spcAft>
              <a:spcPct val="35000"/>
            </a:spcAft>
            <a:buNone/>
          </a:pPr>
          <a:r>
            <a:rPr lang="en-GB" sz="1900" kern="1200"/>
            <a:t>Work in Silos </a:t>
          </a:r>
          <a:endParaRPr lang="en-US" sz="1900" kern="1200"/>
        </a:p>
      </dsp:txBody>
      <dsp:txXfrm>
        <a:off x="623619" y="3375834"/>
        <a:ext cx="7657300" cy="5399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0772C-31AB-4D6B-92DA-C2C64B6B53E9}">
      <dsp:nvSpPr>
        <dsp:cNvPr id="0" name=""/>
        <dsp:cNvSpPr/>
      </dsp:nvSpPr>
      <dsp:spPr>
        <a:xfrm>
          <a:off x="56701" y="968807"/>
          <a:ext cx="1818578" cy="2030403"/>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802" tIns="330200" rIns="113802" bIns="330200" numCol="1" spcCol="1270" anchor="t" anchorCtr="0">
          <a:noAutofit/>
        </a:bodyPr>
        <a:lstStyle/>
        <a:p>
          <a:pPr marL="0" lvl="0" indent="0" algn="l" defTabSz="622300">
            <a:lnSpc>
              <a:spcPct val="90000"/>
            </a:lnSpc>
            <a:spcBef>
              <a:spcPct val="0"/>
            </a:spcBef>
            <a:spcAft>
              <a:spcPct val="35000"/>
            </a:spcAft>
            <a:buNone/>
          </a:pPr>
          <a:r>
            <a:rPr lang="en-US" sz="1400" b="1" kern="1200" dirty="0"/>
            <a:t>Bureaucratic Systems threaten relationship-based social work</a:t>
          </a:r>
        </a:p>
      </dsp:txBody>
      <dsp:txXfrm>
        <a:off x="56701" y="1740360"/>
        <a:ext cx="1818578" cy="1218242"/>
      </dsp:txXfrm>
    </dsp:sp>
    <dsp:sp modelId="{8204D54A-1229-48EE-9399-91D628435DE9}">
      <dsp:nvSpPr>
        <dsp:cNvPr id="0" name=""/>
        <dsp:cNvSpPr/>
      </dsp:nvSpPr>
      <dsp:spPr>
        <a:xfrm>
          <a:off x="604443" y="1134528"/>
          <a:ext cx="613063" cy="61306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7797" tIns="12700" rIns="47797" bIns="12700" numCol="1" spcCol="1270" anchor="ctr" anchorCtr="0">
          <a:noAutofit/>
        </a:bodyPr>
        <a:lstStyle/>
        <a:p>
          <a:pPr marL="0" lvl="0" indent="0" algn="ctr" defTabSz="1377950">
            <a:lnSpc>
              <a:spcPct val="90000"/>
            </a:lnSpc>
            <a:spcBef>
              <a:spcPct val="0"/>
            </a:spcBef>
            <a:spcAft>
              <a:spcPct val="35000"/>
            </a:spcAft>
            <a:buNone/>
          </a:pPr>
          <a:r>
            <a:rPr lang="en-US" sz="3100" kern="1200"/>
            <a:t>1</a:t>
          </a:r>
        </a:p>
      </dsp:txBody>
      <dsp:txXfrm>
        <a:off x="694224" y="1224309"/>
        <a:ext cx="433501" cy="433501"/>
      </dsp:txXfrm>
    </dsp:sp>
    <dsp:sp modelId="{72A1C39D-EDDA-4A67-A057-724BE2EF3F16}">
      <dsp:nvSpPr>
        <dsp:cNvPr id="0" name=""/>
        <dsp:cNvSpPr/>
      </dsp:nvSpPr>
      <dsp:spPr>
        <a:xfrm>
          <a:off x="181138" y="2973645"/>
          <a:ext cx="1459673" cy="7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8EEFA90-46AA-4C54-9F7F-C8FBAF2F16E5}">
      <dsp:nvSpPr>
        <dsp:cNvPr id="0" name=""/>
        <dsp:cNvSpPr/>
      </dsp:nvSpPr>
      <dsp:spPr>
        <a:xfrm>
          <a:off x="1966231" y="936744"/>
          <a:ext cx="1496078" cy="2043543"/>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802" tIns="330200" rIns="113802" bIns="330200" numCol="1" spcCol="1270" anchor="t" anchorCtr="0">
          <a:noAutofit/>
        </a:bodyPr>
        <a:lstStyle/>
        <a:p>
          <a:pPr marL="0" lvl="0" indent="0" algn="l" defTabSz="622300">
            <a:lnSpc>
              <a:spcPct val="90000"/>
            </a:lnSpc>
            <a:spcBef>
              <a:spcPct val="0"/>
            </a:spcBef>
            <a:spcAft>
              <a:spcPct val="35000"/>
            </a:spcAft>
            <a:buNone/>
          </a:pPr>
          <a:r>
            <a:rPr lang="en-US" sz="1400" b="1" kern="1200" dirty="0"/>
            <a:t>Standardise to Survive </a:t>
          </a:r>
        </a:p>
      </dsp:txBody>
      <dsp:txXfrm>
        <a:off x="1966231" y="1713290"/>
        <a:ext cx="1496078" cy="1226126"/>
      </dsp:txXfrm>
    </dsp:sp>
    <dsp:sp modelId="{10FB9D8C-AB34-41DA-B0C2-063DE3894631}">
      <dsp:nvSpPr>
        <dsp:cNvPr id="0" name=""/>
        <dsp:cNvSpPr/>
      </dsp:nvSpPr>
      <dsp:spPr>
        <a:xfrm>
          <a:off x="2407739" y="1141098"/>
          <a:ext cx="613063" cy="61306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7797" tIns="12700" rIns="47797" bIns="12700" numCol="1" spcCol="1270" anchor="ctr" anchorCtr="0">
          <a:noAutofit/>
        </a:bodyPr>
        <a:lstStyle/>
        <a:p>
          <a:pPr marL="0" lvl="0" indent="0" algn="ctr" defTabSz="1377950">
            <a:lnSpc>
              <a:spcPct val="90000"/>
            </a:lnSpc>
            <a:spcBef>
              <a:spcPct val="0"/>
            </a:spcBef>
            <a:spcAft>
              <a:spcPct val="35000"/>
            </a:spcAft>
            <a:buNone/>
          </a:pPr>
          <a:r>
            <a:rPr lang="en-US" sz="3100" kern="1200"/>
            <a:t>2</a:t>
          </a:r>
        </a:p>
      </dsp:txBody>
      <dsp:txXfrm>
        <a:off x="2497520" y="1230879"/>
        <a:ext cx="433501" cy="433501"/>
      </dsp:txXfrm>
    </dsp:sp>
    <dsp:sp modelId="{683DB510-2E90-42B5-9F34-AD5E60FA4288}">
      <dsp:nvSpPr>
        <dsp:cNvPr id="0" name=""/>
        <dsp:cNvSpPr/>
      </dsp:nvSpPr>
      <dsp:spPr>
        <a:xfrm>
          <a:off x="1984434" y="2980215"/>
          <a:ext cx="1459673" cy="7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CDEA722-A8C5-4E10-95F0-5FCB6D540EAC}">
      <dsp:nvSpPr>
        <dsp:cNvPr id="0" name=""/>
        <dsp:cNvSpPr/>
      </dsp:nvSpPr>
      <dsp:spPr>
        <a:xfrm>
          <a:off x="3608277" y="936744"/>
          <a:ext cx="1459673" cy="2043543"/>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802" tIns="330200" rIns="113802" bIns="330200" numCol="1" spcCol="1270" anchor="t" anchorCtr="0">
          <a:noAutofit/>
        </a:bodyPr>
        <a:lstStyle/>
        <a:p>
          <a:pPr marL="0" lvl="0" indent="0" algn="l" defTabSz="622300">
            <a:lnSpc>
              <a:spcPct val="90000"/>
            </a:lnSpc>
            <a:spcBef>
              <a:spcPct val="0"/>
            </a:spcBef>
            <a:spcAft>
              <a:spcPct val="35000"/>
            </a:spcAft>
            <a:buNone/>
          </a:pPr>
          <a:r>
            <a:rPr lang="en-US" sz="1400" b="1" kern="1200"/>
            <a:t>What Encompass can and can't change</a:t>
          </a:r>
          <a:endParaRPr lang="en-US" sz="1400" b="1" kern="1200" dirty="0"/>
        </a:p>
      </dsp:txBody>
      <dsp:txXfrm>
        <a:off x="3608277" y="1713290"/>
        <a:ext cx="1459673" cy="1226126"/>
      </dsp:txXfrm>
    </dsp:sp>
    <dsp:sp modelId="{4F0D85D8-03E8-46D0-B5E8-FF608739E310}">
      <dsp:nvSpPr>
        <dsp:cNvPr id="0" name=""/>
        <dsp:cNvSpPr/>
      </dsp:nvSpPr>
      <dsp:spPr>
        <a:xfrm>
          <a:off x="4031582" y="1141098"/>
          <a:ext cx="613063" cy="61306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7797" tIns="12700" rIns="47797" bIns="12700" numCol="1" spcCol="1270" anchor="ctr" anchorCtr="0">
          <a:noAutofit/>
        </a:bodyPr>
        <a:lstStyle/>
        <a:p>
          <a:pPr marL="0" lvl="0" indent="0" algn="ctr" defTabSz="1377950">
            <a:lnSpc>
              <a:spcPct val="90000"/>
            </a:lnSpc>
            <a:spcBef>
              <a:spcPct val="0"/>
            </a:spcBef>
            <a:spcAft>
              <a:spcPct val="35000"/>
            </a:spcAft>
            <a:buNone/>
          </a:pPr>
          <a:r>
            <a:rPr lang="en-US" sz="3100" kern="1200"/>
            <a:t>3</a:t>
          </a:r>
        </a:p>
      </dsp:txBody>
      <dsp:txXfrm>
        <a:off x="4121363" y="1230879"/>
        <a:ext cx="433501" cy="433501"/>
      </dsp:txXfrm>
    </dsp:sp>
    <dsp:sp modelId="{DC479937-DE07-4351-985E-5EBB2BFC7031}">
      <dsp:nvSpPr>
        <dsp:cNvPr id="0" name=""/>
        <dsp:cNvSpPr/>
      </dsp:nvSpPr>
      <dsp:spPr>
        <a:xfrm>
          <a:off x="3608277" y="2980215"/>
          <a:ext cx="1459673" cy="7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1CFBE19-135F-44A2-9A97-F79B250C6234}">
      <dsp:nvSpPr>
        <dsp:cNvPr id="0" name=""/>
        <dsp:cNvSpPr/>
      </dsp:nvSpPr>
      <dsp:spPr>
        <a:xfrm>
          <a:off x="5213918" y="936744"/>
          <a:ext cx="1459673" cy="2043543"/>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802" tIns="330200" rIns="113802" bIns="330200" numCol="1" spcCol="1270" anchor="t" anchorCtr="0">
          <a:noAutofit/>
        </a:bodyPr>
        <a:lstStyle/>
        <a:p>
          <a:pPr marL="0" lvl="0" indent="0" algn="l" defTabSz="622300">
            <a:lnSpc>
              <a:spcPct val="90000"/>
            </a:lnSpc>
            <a:spcBef>
              <a:spcPct val="0"/>
            </a:spcBef>
            <a:spcAft>
              <a:spcPct val="35000"/>
            </a:spcAft>
            <a:buNone/>
          </a:pPr>
          <a:r>
            <a:rPr lang="en-US" sz="1400" b="1" kern="1200"/>
            <a:t>Challenge Bureaucracy </a:t>
          </a:r>
          <a:endParaRPr lang="en-US" sz="1400" b="1" kern="1200" dirty="0"/>
        </a:p>
      </dsp:txBody>
      <dsp:txXfrm>
        <a:off x="5213918" y="1713290"/>
        <a:ext cx="1459673" cy="1226126"/>
      </dsp:txXfrm>
    </dsp:sp>
    <dsp:sp modelId="{AF4F9F76-0478-4930-BECD-4F1D83B6302C}">
      <dsp:nvSpPr>
        <dsp:cNvPr id="0" name=""/>
        <dsp:cNvSpPr/>
      </dsp:nvSpPr>
      <dsp:spPr>
        <a:xfrm>
          <a:off x="5637224" y="1141098"/>
          <a:ext cx="613063" cy="61306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7797" tIns="12700" rIns="47797" bIns="12700" numCol="1" spcCol="1270" anchor="ctr" anchorCtr="0">
          <a:noAutofit/>
        </a:bodyPr>
        <a:lstStyle/>
        <a:p>
          <a:pPr marL="0" lvl="0" indent="0" algn="ctr" defTabSz="1377950">
            <a:lnSpc>
              <a:spcPct val="90000"/>
            </a:lnSpc>
            <a:spcBef>
              <a:spcPct val="0"/>
            </a:spcBef>
            <a:spcAft>
              <a:spcPct val="35000"/>
            </a:spcAft>
            <a:buNone/>
          </a:pPr>
          <a:r>
            <a:rPr lang="en-US" sz="3100" kern="1200"/>
            <a:t>4</a:t>
          </a:r>
        </a:p>
      </dsp:txBody>
      <dsp:txXfrm>
        <a:off x="5727005" y="1230879"/>
        <a:ext cx="433501" cy="433501"/>
      </dsp:txXfrm>
    </dsp:sp>
    <dsp:sp modelId="{D9AD0584-D3B6-4C40-BE8E-E7E1B4CCF022}">
      <dsp:nvSpPr>
        <dsp:cNvPr id="0" name=""/>
        <dsp:cNvSpPr/>
      </dsp:nvSpPr>
      <dsp:spPr>
        <a:xfrm>
          <a:off x="5213918" y="2980215"/>
          <a:ext cx="1459673" cy="7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6BD35AB-D088-47AC-AE8F-3675827C6A20}">
      <dsp:nvSpPr>
        <dsp:cNvPr id="0" name=""/>
        <dsp:cNvSpPr/>
      </dsp:nvSpPr>
      <dsp:spPr>
        <a:xfrm>
          <a:off x="6819560" y="936744"/>
          <a:ext cx="1459673" cy="2043543"/>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802" tIns="330200" rIns="113802" bIns="330200" numCol="1" spcCol="1270" anchor="t" anchorCtr="0">
          <a:noAutofit/>
        </a:bodyPr>
        <a:lstStyle/>
        <a:p>
          <a:pPr marL="0" lvl="0" indent="0" algn="l" defTabSz="622300">
            <a:lnSpc>
              <a:spcPct val="90000"/>
            </a:lnSpc>
            <a:spcBef>
              <a:spcPct val="0"/>
            </a:spcBef>
            <a:spcAft>
              <a:spcPct val="35000"/>
            </a:spcAft>
            <a:buNone/>
          </a:pPr>
          <a:r>
            <a:rPr lang="en-US" sz="1400" b="1" kern="1200"/>
            <a:t>Champion Participation</a:t>
          </a:r>
          <a:endParaRPr lang="en-US" sz="1400" b="1" kern="1200" dirty="0"/>
        </a:p>
      </dsp:txBody>
      <dsp:txXfrm>
        <a:off x="6819560" y="1713290"/>
        <a:ext cx="1459673" cy="1226126"/>
      </dsp:txXfrm>
    </dsp:sp>
    <dsp:sp modelId="{6C4B2CB5-2BDE-4126-A029-D66F65FD95C2}">
      <dsp:nvSpPr>
        <dsp:cNvPr id="0" name=""/>
        <dsp:cNvSpPr/>
      </dsp:nvSpPr>
      <dsp:spPr>
        <a:xfrm>
          <a:off x="7242865" y="1141098"/>
          <a:ext cx="613063" cy="61306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7797" tIns="12700" rIns="47797" bIns="12700" numCol="1" spcCol="1270" anchor="ctr" anchorCtr="0">
          <a:noAutofit/>
        </a:bodyPr>
        <a:lstStyle/>
        <a:p>
          <a:pPr marL="0" lvl="0" indent="0" algn="ctr" defTabSz="1377950">
            <a:lnSpc>
              <a:spcPct val="90000"/>
            </a:lnSpc>
            <a:spcBef>
              <a:spcPct val="0"/>
            </a:spcBef>
            <a:spcAft>
              <a:spcPct val="35000"/>
            </a:spcAft>
            <a:buNone/>
          </a:pPr>
          <a:r>
            <a:rPr lang="en-US" sz="3100" kern="1200"/>
            <a:t>5</a:t>
          </a:r>
        </a:p>
      </dsp:txBody>
      <dsp:txXfrm>
        <a:off x="7332646" y="1230879"/>
        <a:ext cx="433501" cy="433501"/>
      </dsp:txXfrm>
    </dsp:sp>
    <dsp:sp modelId="{75EF6230-3A40-48AA-B1F9-CE0AD15AECFE}">
      <dsp:nvSpPr>
        <dsp:cNvPr id="0" name=""/>
        <dsp:cNvSpPr/>
      </dsp:nvSpPr>
      <dsp:spPr>
        <a:xfrm>
          <a:off x="6819560" y="2980215"/>
          <a:ext cx="1459673" cy="7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10917-18DB-4176-8DCF-00142797732B}">
      <dsp:nvSpPr>
        <dsp:cNvPr id="0" name=""/>
        <dsp:cNvSpPr/>
      </dsp:nvSpPr>
      <dsp:spPr>
        <a:xfrm>
          <a:off x="562959" y="1058447"/>
          <a:ext cx="810000" cy="81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B0BFE0-4E07-4FAF-A2E0-DA12218F3811}">
      <dsp:nvSpPr>
        <dsp:cNvPr id="0" name=""/>
        <dsp:cNvSpPr/>
      </dsp:nvSpPr>
      <dsp:spPr>
        <a:xfrm>
          <a:off x="67959" y="213858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Why?</a:t>
          </a:r>
        </a:p>
      </dsp:txBody>
      <dsp:txXfrm>
        <a:off x="67959" y="2138584"/>
        <a:ext cx="1800000" cy="720000"/>
      </dsp:txXfrm>
    </dsp:sp>
    <dsp:sp modelId="{F91AED02-0E27-48FC-AF1E-F8C61C4D18F0}">
      <dsp:nvSpPr>
        <dsp:cNvPr id="0" name=""/>
        <dsp:cNvSpPr/>
      </dsp:nvSpPr>
      <dsp:spPr>
        <a:xfrm>
          <a:off x="2677959" y="105844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AE3AA6-CB25-4B75-A3EC-642F2FCF3BD9}">
      <dsp:nvSpPr>
        <dsp:cNvPr id="0" name=""/>
        <dsp:cNvSpPr/>
      </dsp:nvSpPr>
      <dsp:spPr>
        <a:xfrm>
          <a:off x="2182959" y="213858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What? </a:t>
          </a:r>
        </a:p>
      </dsp:txBody>
      <dsp:txXfrm>
        <a:off x="2182959" y="2138584"/>
        <a:ext cx="1800000" cy="720000"/>
      </dsp:txXfrm>
    </dsp:sp>
    <dsp:sp modelId="{AC519AF3-1AE0-4C99-AB07-24F867526493}">
      <dsp:nvSpPr>
        <dsp:cNvPr id="0" name=""/>
        <dsp:cNvSpPr/>
      </dsp:nvSpPr>
      <dsp:spPr>
        <a:xfrm>
          <a:off x="4792960" y="1058447"/>
          <a:ext cx="810000" cy="81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05675E-2500-4A1D-8B51-FF4DCBA1F545}">
      <dsp:nvSpPr>
        <dsp:cNvPr id="0" name=""/>
        <dsp:cNvSpPr/>
      </dsp:nvSpPr>
      <dsp:spPr>
        <a:xfrm>
          <a:off x="4297960" y="213858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How?</a:t>
          </a:r>
        </a:p>
      </dsp:txBody>
      <dsp:txXfrm>
        <a:off x="4297960" y="2138584"/>
        <a:ext cx="1800000" cy="720000"/>
      </dsp:txXfrm>
    </dsp:sp>
    <dsp:sp modelId="{D98FAF36-6C24-4A3A-AE49-432EA44A4F1E}">
      <dsp:nvSpPr>
        <dsp:cNvPr id="0" name=""/>
        <dsp:cNvSpPr/>
      </dsp:nvSpPr>
      <dsp:spPr>
        <a:xfrm>
          <a:off x="6907960" y="1058447"/>
          <a:ext cx="810000" cy="81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CB1CFE-CB18-430C-8D60-86573D983BD0}">
      <dsp:nvSpPr>
        <dsp:cNvPr id="0" name=""/>
        <dsp:cNvSpPr/>
      </dsp:nvSpPr>
      <dsp:spPr>
        <a:xfrm>
          <a:off x="6412960" y="213858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Found?</a:t>
          </a:r>
        </a:p>
      </dsp:txBody>
      <dsp:txXfrm>
        <a:off x="6412960" y="2138584"/>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B5A0E-E62F-4AB2-BAC8-79B2B40D45BC}">
      <dsp:nvSpPr>
        <dsp:cNvPr id="0" name=""/>
        <dsp:cNvSpPr/>
      </dsp:nvSpPr>
      <dsp:spPr>
        <a:xfrm>
          <a:off x="562959" y="292546"/>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40BA50-0E13-4A1C-9E06-AE031971FC76}">
      <dsp:nvSpPr>
        <dsp:cNvPr id="0" name=""/>
        <dsp:cNvSpPr/>
      </dsp:nvSpPr>
      <dsp:spPr>
        <a:xfrm>
          <a:off x="67959" y="137254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t>126</a:t>
          </a:r>
        </a:p>
      </dsp:txBody>
      <dsp:txXfrm>
        <a:off x="67959" y="1372547"/>
        <a:ext cx="1800000" cy="720000"/>
      </dsp:txXfrm>
    </dsp:sp>
    <dsp:sp modelId="{EC7202FE-9AF7-4706-9DB9-79F53EBBD460}">
      <dsp:nvSpPr>
        <dsp:cNvPr id="0" name=""/>
        <dsp:cNvSpPr/>
      </dsp:nvSpPr>
      <dsp:spPr>
        <a:xfrm>
          <a:off x="2677959" y="292546"/>
          <a:ext cx="810000" cy="81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C47097-E07A-46B2-8FDA-A90D50C17149}">
      <dsp:nvSpPr>
        <dsp:cNvPr id="0" name=""/>
        <dsp:cNvSpPr/>
      </dsp:nvSpPr>
      <dsp:spPr>
        <a:xfrm>
          <a:off x="2182959" y="137254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t>5</a:t>
          </a:r>
        </a:p>
      </dsp:txBody>
      <dsp:txXfrm>
        <a:off x="2182959" y="1372547"/>
        <a:ext cx="1800000" cy="720000"/>
      </dsp:txXfrm>
    </dsp:sp>
    <dsp:sp modelId="{8930F065-5634-4A40-BB6B-CE3E980DEBB3}">
      <dsp:nvSpPr>
        <dsp:cNvPr id="0" name=""/>
        <dsp:cNvSpPr/>
      </dsp:nvSpPr>
      <dsp:spPr>
        <a:xfrm>
          <a:off x="4792960" y="292546"/>
          <a:ext cx="810000" cy="81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828161-ACBE-4CB2-A565-55825844DC5C}">
      <dsp:nvSpPr>
        <dsp:cNvPr id="0" name=""/>
        <dsp:cNvSpPr/>
      </dsp:nvSpPr>
      <dsp:spPr>
        <a:xfrm>
          <a:off x="4297960" y="137254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t>8</a:t>
          </a:r>
        </a:p>
      </dsp:txBody>
      <dsp:txXfrm>
        <a:off x="4297960" y="1372547"/>
        <a:ext cx="1800000" cy="720000"/>
      </dsp:txXfrm>
    </dsp:sp>
    <dsp:sp modelId="{E3B1E013-ECCA-4999-B94F-4D0E33D5B6F7}">
      <dsp:nvSpPr>
        <dsp:cNvPr id="0" name=""/>
        <dsp:cNvSpPr/>
      </dsp:nvSpPr>
      <dsp:spPr>
        <a:xfrm>
          <a:off x="6907960" y="292546"/>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97E6A8-4CD7-4973-9B93-A0D0EAA2EE19}">
      <dsp:nvSpPr>
        <dsp:cNvPr id="0" name=""/>
        <dsp:cNvSpPr/>
      </dsp:nvSpPr>
      <dsp:spPr>
        <a:xfrm>
          <a:off x="6412960" y="137254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t>4</a:t>
          </a:r>
        </a:p>
      </dsp:txBody>
      <dsp:txXfrm>
        <a:off x="6412960" y="1372547"/>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84138-4215-4920-B885-6F8EF7EA7AB5}">
      <dsp:nvSpPr>
        <dsp:cNvPr id="0" name=""/>
        <dsp:cNvSpPr/>
      </dsp:nvSpPr>
      <dsp:spPr>
        <a:xfrm>
          <a:off x="0" y="276454"/>
          <a:ext cx="2587787" cy="155267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1. Important. </a:t>
          </a:r>
          <a:endParaRPr lang="en-US" sz="1800" kern="1200" dirty="0"/>
        </a:p>
      </dsp:txBody>
      <dsp:txXfrm>
        <a:off x="0" y="276454"/>
        <a:ext cx="2587787" cy="1552672"/>
      </dsp:txXfrm>
    </dsp:sp>
    <dsp:sp modelId="{0FB7BC47-685B-4B90-B08F-33A1A8CAA455}">
      <dsp:nvSpPr>
        <dsp:cNvPr id="0" name=""/>
        <dsp:cNvSpPr/>
      </dsp:nvSpPr>
      <dsp:spPr>
        <a:xfrm>
          <a:off x="2846566" y="276454"/>
          <a:ext cx="2587787" cy="155267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2. Usefulness/Ease of Use. </a:t>
          </a:r>
          <a:endParaRPr lang="en-US" sz="1800" kern="1200" dirty="0"/>
        </a:p>
      </dsp:txBody>
      <dsp:txXfrm>
        <a:off x="2846566" y="276454"/>
        <a:ext cx="2587787" cy="1552672"/>
      </dsp:txXfrm>
    </dsp:sp>
    <dsp:sp modelId="{6D9BC036-6ECF-446B-85E2-97FF81B3C1EE}">
      <dsp:nvSpPr>
        <dsp:cNvPr id="0" name=""/>
        <dsp:cNvSpPr/>
      </dsp:nvSpPr>
      <dsp:spPr>
        <a:xfrm>
          <a:off x="5693132" y="276454"/>
          <a:ext cx="2587787" cy="155267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3. Capabilities/Availability </a:t>
          </a:r>
          <a:endParaRPr lang="en-US" sz="1800" kern="1200"/>
        </a:p>
      </dsp:txBody>
      <dsp:txXfrm>
        <a:off x="5693132" y="276454"/>
        <a:ext cx="2587787" cy="1552672"/>
      </dsp:txXfrm>
    </dsp:sp>
    <dsp:sp modelId="{883E880C-664A-4617-8D46-9102A20AE2FF}">
      <dsp:nvSpPr>
        <dsp:cNvPr id="0" name=""/>
        <dsp:cNvSpPr/>
      </dsp:nvSpPr>
      <dsp:spPr>
        <a:xfrm>
          <a:off x="1423283" y="2087905"/>
          <a:ext cx="2587787" cy="155267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4. Multi-disciplinary intersections </a:t>
          </a:r>
          <a:endParaRPr lang="en-US" sz="1800" kern="1200"/>
        </a:p>
      </dsp:txBody>
      <dsp:txXfrm>
        <a:off x="1423283" y="2087905"/>
        <a:ext cx="2587787" cy="1552672"/>
      </dsp:txXfrm>
    </dsp:sp>
    <dsp:sp modelId="{237C52FE-C48C-4B1D-8C02-3D8BA87BE298}">
      <dsp:nvSpPr>
        <dsp:cNvPr id="0" name=""/>
        <dsp:cNvSpPr/>
      </dsp:nvSpPr>
      <dsp:spPr>
        <a:xfrm>
          <a:off x="4269849" y="2087905"/>
          <a:ext cx="2587787" cy="155267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5. Future ICT</a:t>
          </a:r>
          <a:endParaRPr lang="en-US" sz="1800" kern="1200"/>
        </a:p>
      </dsp:txBody>
      <dsp:txXfrm>
        <a:off x="4269849" y="2087905"/>
        <a:ext cx="2587787" cy="155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B136A-B2E2-46D3-8E38-295511B366C5}">
      <dsp:nvSpPr>
        <dsp:cNvPr id="0" name=""/>
        <dsp:cNvSpPr/>
      </dsp:nvSpPr>
      <dsp:spPr>
        <a:xfrm>
          <a:off x="3669070" y="1457721"/>
          <a:ext cx="2521751" cy="2598167"/>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standardisation</a:t>
          </a:r>
          <a:endParaRPr lang="en-GB" sz="1400" b="1" kern="1200" dirty="0">
            <a:solidFill>
              <a:schemeClr val="tx1"/>
            </a:solidFill>
          </a:endParaRPr>
        </a:p>
      </dsp:txBody>
      <dsp:txXfrm>
        <a:off x="4176054" y="2061252"/>
        <a:ext cx="1507783" cy="1345332"/>
      </dsp:txXfrm>
    </dsp:sp>
    <dsp:sp modelId="{C6B95171-7148-4CD8-BD74-D5932B091E8A}">
      <dsp:nvSpPr>
        <dsp:cNvPr id="0" name=""/>
        <dsp:cNvSpPr/>
      </dsp:nvSpPr>
      <dsp:spPr>
        <a:xfrm>
          <a:off x="2212411" y="721710"/>
          <a:ext cx="2340614" cy="2464204"/>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barriers to practice</a:t>
          </a:r>
          <a:endParaRPr lang="en-GB" sz="1800" b="1" kern="1200" dirty="0">
            <a:solidFill>
              <a:schemeClr val="tx1"/>
            </a:solidFill>
          </a:endParaRPr>
        </a:p>
      </dsp:txBody>
      <dsp:txXfrm>
        <a:off x="2801668" y="1332762"/>
        <a:ext cx="1162100" cy="1242100"/>
      </dsp:txXfrm>
    </dsp:sp>
    <dsp:sp modelId="{B1EA7B32-D3CA-47CD-A0DA-8420ACFEAAAF}">
      <dsp:nvSpPr>
        <dsp:cNvPr id="0" name=""/>
        <dsp:cNvSpPr/>
      </dsp:nvSpPr>
      <dsp:spPr>
        <a:xfrm rot="20700000">
          <a:off x="3322279" y="73111"/>
          <a:ext cx="1844372" cy="1567866"/>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Accessibility</a:t>
          </a:r>
        </a:p>
        <a:p>
          <a:pPr marL="0" lvl="0" indent="0" algn="ctr" defTabSz="533400">
            <a:lnSpc>
              <a:spcPct val="90000"/>
            </a:lnSpc>
            <a:spcBef>
              <a:spcPct val="0"/>
            </a:spcBef>
            <a:spcAft>
              <a:spcPct val="35000"/>
            </a:spcAft>
            <a:buNone/>
          </a:pPr>
          <a:r>
            <a:rPr lang="en-US" sz="1200" b="1" kern="1200" dirty="0">
              <a:solidFill>
                <a:schemeClr val="tx1"/>
              </a:solidFill>
            </a:rPr>
            <a:t>problems</a:t>
          </a:r>
          <a:endParaRPr lang="en-GB" sz="1200" b="1" kern="1200" dirty="0">
            <a:solidFill>
              <a:schemeClr val="tx1"/>
            </a:solidFill>
          </a:endParaRPr>
        </a:p>
      </dsp:txBody>
      <dsp:txXfrm rot="-20700000">
        <a:off x="3743204" y="400589"/>
        <a:ext cx="1002522" cy="912908"/>
      </dsp:txXfrm>
    </dsp:sp>
    <dsp:sp modelId="{C80813DF-CF8D-4C29-B3A8-FE0F9FE53843}">
      <dsp:nvSpPr>
        <dsp:cNvPr id="0" name=""/>
        <dsp:cNvSpPr/>
      </dsp:nvSpPr>
      <dsp:spPr>
        <a:xfrm>
          <a:off x="3684089" y="1356242"/>
          <a:ext cx="2757590" cy="2757590"/>
        </a:xfrm>
        <a:prstGeom prst="circularArrow">
          <a:avLst>
            <a:gd name="adj1" fmla="val 4688"/>
            <a:gd name="adj2" fmla="val 299029"/>
            <a:gd name="adj3" fmla="val 2509298"/>
            <a:gd name="adj4" fmla="val 15876151"/>
            <a:gd name="adj5" fmla="val 5469"/>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98802C7-B80B-469F-9433-FD190330BDD3}">
      <dsp:nvSpPr>
        <dsp:cNvPr id="0" name=""/>
        <dsp:cNvSpPr/>
      </dsp:nvSpPr>
      <dsp:spPr>
        <a:xfrm>
          <a:off x="2321832" y="824920"/>
          <a:ext cx="2003561" cy="2003561"/>
        </a:xfrm>
        <a:prstGeom prst="leftCircularArrow">
          <a:avLst>
            <a:gd name="adj1" fmla="val 6452"/>
            <a:gd name="adj2" fmla="val 429999"/>
            <a:gd name="adj3" fmla="val 10489124"/>
            <a:gd name="adj4" fmla="val 14837806"/>
            <a:gd name="adj5" fmla="val 7527"/>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2D00B51-5E86-413C-A5D9-906BC0652D28}">
      <dsp:nvSpPr>
        <dsp:cNvPr id="0" name=""/>
        <dsp:cNvSpPr/>
      </dsp:nvSpPr>
      <dsp:spPr>
        <a:xfrm>
          <a:off x="3121789" y="-245601"/>
          <a:ext cx="2160243" cy="2160243"/>
        </a:xfrm>
        <a:prstGeom prst="circularArrow">
          <a:avLst>
            <a:gd name="adj1" fmla="val 5984"/>
            <a:gd name="adj2" fmla="val 394124"/>
            <a:gd name="adj3" fmla="val 13313824"/>
            <a:gd name="adj4" fmla="val 10508221"/>
            <a:gd name="adj5" fmla="val 6981"/>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E9943-EB10-4707-B5E5-8918F881C6EE}">
      <dsp:nvSpPr>
        <dsp:cNvPr id="0" name=""/>
        <dsp:cNvSpPr/>
      </dsp:nvSpPr>
      <dsp:spPr>
        <a:xfrm>
          <a:off x="1204938" y="1501"/>
          <a:ext cx="2446267" cy="14677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Bureaucracy </a:t>
          </a:r>
        </a:p>
      </dsp:txBody>
      <dsp:txXfrm>
        <a:off x="1247927" y="44490"/>
        <a:ext cx="2360289" cy="1381782"/>
      </dsp:txXfrm>
    </dsp:sp>
    <dsp:sp modelId="{C6CA2A45-1261-4A17-92BD-DAEA5B48884D}">
      <dsp:nvSpPr>
        <dsp:cNvPr id="0" name=""/>
        <dsp:cNvSpPr/>
      </dsp:nvSpPr>
      <dsp:spPr>
        <a:xfrm>
          <a:off x="3866477" y="432044"/>
          <a:ext cx="518608" cy="60667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866477" y="553379"/>
        <a:ext cx="363026" cy="364004"/>
      </dsp:txXfrm>
    </dsp:sp>
    <dsp:sp modelId="{06616A7A-1FF3-40DD-8D2C-263D7991B6C0}">
      <dsp:nvSpPr>
        <dsp:cNvPr id="0" name=""/>
        <dsp:cNvSpPr/>
      </dsp:nvSpPr>
      <dsp:spPr>
        <a:xfrm>
          <a:off x="4629713" y="1501"/>
          <a:ext cx="2446267" cy="14677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Multiple systems</a:t>
          </a:r>
        </a:p>
      </dsp:txBody>
      <dsp:txXfrm>
        <a:off x="4672702" y="44490"/>
        <a:ext cx="2360289" cy="1381782"/>
      </dsp:txXfrm>
    </dsp:sp>
    <dsp:sp modelId="{B09B6F4F-7056-43A9-A3FE-500D86D2EEE7}">
      <dsp:nvSpPr>
        <dsp:cNvPr id="0" name=""/>
        <dsp:cNvSpPr/>
      </dsp:nvSpPr>
      <dsp:spPr>
        <a:xfrm rot="5400000">
          <a:off x="5593543" y="1640501"/>
          <a:ext cx="518608" cy="60667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5670845" y="1684534"/>
        <a:ext cx="364004" cy="363026"/>
      </dsp:txXfrm>
    </dsp:sp>
    <dsp:sp modelId="{98E9EBE0-4B11-4CA4-B080-327CF3B97193}">
      <dsp:nvSpPr>
        <dsp:cNvPr id="0" name=""/>
        <dsp:cNvSpPr/>
      </dsp:nvSpPr>
      <dsp:spPr>
        <a:xfrm>
          <a:off x="4629713" y="2447769"/>
          <a:ext cx="2446267" cy="14677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Performance </a:t>
          </a:r>
        </a:p>
      </dsp:txBody>
      <dsp:txXfrm>
        <a:off x="4672702" y="2490758"/>
        <a:ext cx="2360289" cy="1381782"/>
      </dsp:txXfrm>
    </dsp:sp>
    <dsp:sp modelId="{B25DA984-87E8-4957-8B95-229B04666EE9}">
      <dsp:nvSpPr>
        <dsp:cNvPr id="0" name=""/>
        <dsp:cNvSpPr/>
      </dsp:nvSpPr>
      <dsp:spPr>
        <a:xfrm rot="10800000">
          <a:off x="3895833" y="2878312"/>
          <a:ext cx="518608" cy="60667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051415" y="2999647"/>
        <a:ext cx="363026" cy="364004"/>
      </dsp:txXfrm>
    </dsp:sp>
    <dsp:sp modelId="{C6B0986B-FB12-449A-9866-5BE48B3CF61C}">
      <dsp:nvSpPr>
        <dsp:cNvPr id="0" name=""/>
        <dsp:cNvSpPr/>
      </dsp:nvSpPr>
      <dsp:spPr>
        <a:xfrm>
          <a:off x="1204938" y="2447769"/>
          <a:ext cx="2446267" cy="14677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Integration/Redundancy</a:t>
          </a:r>
        </a:p>
      </dsp:txBody>
      <dsp:txXfrm>
        <a:off x="1247927" y="2490758"/>
        <a:ext cx="2360289" cy="13817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E57E3-800A-46F3-B92F-5BC0CCB98B17}">
      <dsp:nvSpPr>
        <dsp:cNvPr id="0" name=""/>
        <dsp:cNvSpPr/>
      </dsp:nvSpPr>
      <dsp:spPr>
        <a:xfrm>
          <a:off x="1808306" y="474734"/>
          <a:ext cx="367899" cy="91440"/>
        </a:xfrm>
        <a:custGeom>
          <a:avLst/>
          <a:gdLst/>
          <a:ahLst/>
          <a:cxnLst/>
          <a:rect l="0" t="0" r="0" b="0"/>
          <a:pathLst>
            <a:path>
              <a:moveTo>
                <a:pt x="0" y="45720"/>
              </a:moveTo>
              <a:lnTo>
                <a:pt x="3678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82293" y="518461"/>
        <a:ext cx="19924" cy="3984"/>
      </dsp:txXfrm>
    </dsp:sp>
    <dsp:sp modelId="{596DC1C9-8D52-47E2-9ECE-A82BF09C8586}">
      <dsp:nvSpPr>
        <dsp:cNvPr id="0" name=""/>
        <dsp:cNvSpPr/>
      </dsp:nvSpPr>
      <dsp:spPr>
        <a:xfrm>
          <a:off x="77502" y="672"/>
          <a:ext cx="1732604" cy="1039562"/>
        </a:xfrm>
        <a:prstGeom prst="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899" tIns="89117" rIns="84899" bIns="89117"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Powerless</a:t>
          </a:r>
          <a:r>
            <a:rPr lang="en-GB" sz="1200" kern="1200" dirty="0"/>
            <a:t>  </a:t>
          </a:r>
          <a:r>
            <a:rPr lang="en-GB" sz="1200" b="1" kern="1200" dirty="0"/>
            <a:t>leading</a:t>
          </a:r>
          <a:r>
            <a:rPr lang="en-GB" sz="1200" kern="1200" dirty="0"/>
            <a:t> to ambivalence </a:t>
          </a:r>
          <a:endParaRPr lang="en-US" sz="1200" kern="1200" dirty="0"/>
        </a:p>
      </dsp:txBody>
      <dsp:txXfrm>
        <a:off x="77502" y="672"/>
        <a:ext cx="1732604" cy="1039562"/>
      </dsp:txXfrm>
    </dsp:sp>
    <dsp:sp modelId="{BE198484-9EFD-417D-A301-26F3B9B443DC}">
      <dsp:nvSpPr>
        <dsp:cNvPr id="0" name=""/>
        <dsp:cNvSpPr/>
      </dsp:nvSpPr>
      <dsp:spPr>
        <a:xfrm>
          <a:off x="3939410" y="474734"/>
          <a:ext cx="367899" cy="91440"/>
        </a:xfrm>
        <a:custGeom>
          <a:avLst/>
          <a:gdLst/>
          <a:ahLst/>
          <a:cxnLst/>
          <a:rect l="0" t="0" r="0" b="0"/>
          <a:pathLst>
            <a:path>
              <a:moveTo>
                <a:pt x="0" y="45720"/>
              </a:moveTo>
              <a:lnTo>
                <a:pt x="3678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13397" y="518461"/>
        <a:ext cx="19924" cy="3984"/>
      </dsp:txXfrm>
    </dsp:sp>
    <dsp:sp modelId="{ABE045AF-C331-45C2-A77F-2B70D329A172}">
      <dsp:nvSpPr>
        <dsp:cNvPr id="0" name=""/>
        <dsp:cNvSpPr/>
      </dsp:nvSpPr>
      <dsp:spPr>
        <a:xfrm>
          <a:off x="2208605" y="672"/>
          <a:ext cx="1732604" cy="1039562"/>
        </a:xfrm>
        <a:prstGeom prst="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899" tIns="89117" rIns="84899" bIns="89117"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Question why </a:t>
          </a:r>
          <a:r>
            <a:rPr lang="en-GB" sz="1200" kern="1200" dirty="0"/>
            <a:t>they had come into the profession</a:t>
          </a:r>
          <a:endParaRPr lang="en-US" sz="1200" kern="1200" dirty="0"/>
        </a:p>
      </dsp:txBody>
      <dsp:txXfrm>
        <a:off x="2208605" y="672"/>
        <a:ext cx="1732604" cy="1039562"/>
      </dsp:txXfrm>
    </dsp:sp>
    <dsp:sp modelId="{C2C8CF71-DDC6-487F-BB96-AD0CDFC6086B}">
      <dsp:nvSpPr>
        <dsp:cNvPr id="0" name=""/>
        <dsp:cNvSpPr/>
      </dsp:nvSpPr>
      <dsp:spPr>
        <a:xfrm>
          <a:off x="6070514" y="474734"/>
          <a:ext cx="367899" cy="91440"/>
        </a:xfrm>
        <a:custGeom>
          <a:avLst/>
          <a:gdLst/>
          <a:ahLst/>
          <a:cxnLst/>
          <a:rect l="0" t="0" r="0" b="0"/>
          <a:pathLst>
            <a:path>
              <a:moveTo>
                <a:pt x="0" y="45720"/>
              </a:moveTo>
              <a:lnTo>
                <a:pt x="3678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44501" y="518461"/>
        <a:ext cx="19924" cy="3984"/>
      </dsp:txXfrm>
    </dsp:sp>
    <dsp:sp modelId="{BFCF6D6B-9C53-422A-8DFC-CBDA3FAB69DD}">
      <dsp:nvSpPr>
        <dsp:cNvPr id="0" name=""/>
        <dsp:cNvSpPr/>
      </dsp:nvSpPr>
      <dsp:spPr>
        <a:xfrm>
          <a:off x="4339709" y="672"/>
          <a:ext cx="1732604" cy="1039562"/>
        </a:xfrm>
        <a:prstGeom prst="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899" tIns="89117" rIns="84899" bIns="89117"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Frustration </a:t>
          </a:r>
          <a:r>
            <a:rPr lang="en-GB" sz="1200" b="1" kern="1200" dirty="0"/>
            <a:t>and bewilderment</a:t>
          </a:r>
          <a:endParaRPr lang="en-US" sz="1200" b="1" kern="1200" dirty="0"/>
        </a:p>
      </dsp:txBody>
      <dsp:txXfrm>
        <a:off x="4339709" y="672"/>
        <a:ext cx="1732604" cy="1039562"/>
      </dsp:txXfrm>
    </dsp:sp>
    <dsp:sp modelId="{AF5CA4EB-3659-4A97-A802-A131E546F575}">
      <dsp:nvSpPr>
        <dsp:cNvPr id="0" name=""/>
        <dsp:cNvSpPr/>
      </dsp:nvSpPr>
      <dsp:spPr>
        <a:xfrm>
          <a:off x="943804" y="1038435"/>
          <a:ext cx="6393310" cy="367899"/>
        </a:xfrm>
        <a:custGeom>
          <a:avLst/>
          <a:gdLst/>
          <a:ahLst/>
          <a:cxnLst/>
          <a:rect l="0" t="0" r="0" b="0"/>
          <a:pathLst>
            <a:path>
              <a:moveTo>
                <a:pt x="6393310" y="0"/>
              </a:moveTo>
              <a:lnTo>
                <a:pt x="6393310" y="201049"/>
              </a:lnTo>
              <a:lnTo>
                <a:pt x="0" y="201049"/>
              </a:lnTo>
              <a:lnTo>
                <a:pt x="0" y="367899"/>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0317" y="1220392"/>
        <a:ext cx="320285" cy="3984"/>
      </dsp:txXfrm>
    </dsp:sp>
    <dsp:sp modelId="{14287233-379A-49E2-9202-1603110AAB1B}">
      <dsp:nvSpPr>
        <dsp:cNvPr id="0" name=""/>
        <dsp:cNvSpPr/>
      </dsp:nvSpPr>
      <dsp:spPr>
        <a:xfrm>
          <a:off x="6470813" y="672"/>
          <a:ext cx="1732604" cy="1039562"/>
        </a:xfrm>
        <a:prstGeom prst="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899" tIns="89117" rIns="84899" bIns="89117" numCol="1" spcCol="1270" anchor="ctr" anchorCtr="0">
          <a:noAutofit/>
        </a:bodyPr>
        <a:lstStyle/>
        <a:p>
          <a:pPr marL="0" lvl="0" indent="0" algn="ctr" defTabSz="533400">
            <a:lnSpc>
              <a:spcPct val="90000"/>
            </a:lnSpc>
            <a:spcBef>
              <a:spcPct val="0"/>
            </a:spcBef>
            <a:spcAft>
              <a:spcPct val="35000"/>
            </a:spcAft>
            <a:buNone/>
          </a:pPr>
          <a:r>
            <a:rPr lang="en-GB" sz="1200" kern="1200" dirty="0"/>
            <a:t>sense of </a:t>
          </a:r>
          <a:r>
            <a:rPr lang="en-GB" sz="1200" b="1" kern="1200" dirty="0">
              <a:solidFill>
                <a:schemeClr val="tx1"/>
              </a:solidFill>
            </a:rPr>
            <a:t>anxiet</a:t>
          </a:r>
          <a:r>
            <a:rPr lang="en-GB" sz="1200" b="1" kern="1200" dirty="0"/>
            <a:t>y </a:t>
          </a:r>
          <a:r>
            <a:rPr lang="en-GB" sz="1200" kern="1200" dirty="0"/>
            <a:t>due to a fear of litigation</a:t>
          </a:r>
          <a:endParaRPr lang="en-US" sz="1200" kern="1200" dirty="0"/>
        </a:p>
      </dsp:txBody>
      <dsp:txXfrm>
        <a:off x="6470813" y="672"/>
        <a:ext cx="1732604" cy="1039562"/>
      </dsp:txXfrm>
    </dsp:sp>
    <dsp:sp modelId="{21CB1AB0-60A5-49C4-9BCF-2934D47A3A8D}">
      <dsp:nvSpPr>
        <dsp:cNvPr id="0" name=""/>
        <dsp:cNvSpPr/>
      </dsp:nvSpPr>
      <dsp:spPr>
        <a:xfrm>
          <a:off x="1808306" y="1912795"/>
          <a:ext cx="367899" cy="91440"/>
        </a:xfrm>
        <a:custGeom>
          <a:avLst/>
          <a:gdLst/>
          <a:ahLst/>
          <a:cxnLst/>
          <a:rect l="0" t="0" r="0" b="0"/>
          <a:pathLst>
            <a:path>
              <a:moveTo>
                <a:pt x="0" y="45720"/>
              </a:moveTo>
              <a:lnTo>
                <a:pt x="3678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82293" y="1956523"/>
        <a:ext cx="19924" cy="3984"/>
      </dsp:txXfrm>
    </dsp:sp>
    <dsp:sp modelId="{600BAD9E-1327-4926-9DF0-09B26FEDF2EC}">
      <dsp:nvSpPr>
        <dsp:cNvPr id="0" name=""/>
        <dsp:cNvSpPr/>
      </dsp:nvSpPr>
      <dsp:spPr>
        <a:xfrm>
          <a:off x="77502" y="1438734"/>
          <a:ext cx="1732604" cy="1039562"/>
        </a:xfrm>
        <a:prstGeom prst="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899" tIns="89117" rIns="84899" bIns="89117"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Disillusionment </a:t>
          </a:r>
          <a:r>
            <a:rPr lang="en-GB" sz="1200" b="1" kern="1200" dirty="0"/>
            <a:t>and frustration, </a:t>
          </a:r>
          <a:endParaRPr lang="en-US" sz="1200" b="1" kern="1200" dirty="0"/>
        </a:p>
      </dsp:txBody>
      <dsp:txXfrm>
        <a:off x="77502" y="1438734"/>
        <a:ext cx="1732604" cy="1039562"/>
      </dsp:txXfrm>
    </dsp:sp>
    <dsp:sp modelId="{A8EFF1BA-3D95-48BB-A6E4-829F8E31D72C}">
      <dsp:nvSpPr>
        <dsp:cNvPr id="0" name=""/>
        <dsp:cNvSpPr/>
      </dsp:nvSpPr>
      <dsp:spPr>
        <a:xfrm>
          <a:off x="3939410" y="1912795"/>
          <a:ext cx="367899" cy="91440"/>
        </a:xfrm>
        <a:custGeom>
          <a:avLst/>
          <a:gdLst/>
          <a:ahLst/>
          <a:cxnLst/>
          <a:rect l="0" t="0" r="0" b="0"/>
          <a:pathLst>
            <a:path>
              <a:moveTo>
                <a:pt x="0" y="45720"/>
              </a:moveTo>
              <a:lnTo>
                <a:pt x="3678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13397" y="1956523"/>
        <a:ext cx="19924" cy="3984"/>
      </dsp:txXfrm>
    </dsp:sp>
    <dsp:sp modelId="{6B602B5D-9883-4DBD-B9C1-4D673DA49185}">
      <dsp:nvSpPr>
        <dsp:cNvPr id="0" name=""/>
        <dsp:cNvSpPr/>
      </dsp:nvSpPr>
      <dsp:spPr>
        <a:xfrm>
          <a:off x="2208605" y="1438734"/>
          <a:ext cx="1732604" cy="1039562"/>
        </a:xfrm>
        <a:prstGeom prst="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899" tIns="89117" rIns="84899" bIns="89117"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Removed</a:t>
          </a:r>
          <a:r>
            <a:rPr lang="en-GB" sz="1200" kern="1200" dirty="0"/>
            <a:t> from organisation</a:t>
          </a:r>
          <a:endParaRPr lang="en-US" sz="1200" kern="1200" dirty="0"/>
        </a:p>
      </dsp:txBody>
      <dsp:txXfrm>
        <a:off x="2208605" y="1438734"/>
        <a:ext cx="1732604" cy="1039562"/>
      </dsp:txXfrm>
    </dsp:sp>
    <dsp:sp modelId="{5B1C19E8-48E8-4734-A8D3-DCE7DD778B0B}">
      <dsp:nvSpPr>
        <dsp:cNvPr id="0" name=""/>
        <dsp:cNvSpPr/>
      </dsp:nvSpPr>
      <dsp:spPr>
        <a:xfrm>
          <a:off x="6070514" y="1912795"/>
          <a:ext cx="367899" cy="91440"/>
        </a:xfrm>
        <a:custGeom>
          <a:avLst/>
          <a:gdLst/>
          <a:ahLst/>
          <a:cxnLst/>
          <a:rect l="0" t="0" r="0" b="0"/>
          <a:pathLst>
            <a:path>
              <a:moveTo>
                <a:pt x="0" y="45720"/>
              </a:moveTo>
              <a:lnTo>
                <a:pt x="3678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44501" y="1956523"/>
        <a:ext cx="19924" cy="3984"/>
      </dsp:txXfrm>
    </dsp:sp>
    <dsp:sp modelId="{D356DE7A-A6C3-44EF-A214-4A37E0B80244}">
      <dsp:nvSpPr>
        <dsp:cNvPr id="0" name=""/>
        <dsp:cNvSpPr/>
      </dsp:nvSpPr>
      <dsp:spPr>
        <a:xfrm>
          <a:off x="4339709" y="1438734"/>
          <a:ext cx="1732604" cy="1039562"/>
        </a:xfrm>
        <a:prstGeom prst="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899" tIns="89117" rIns="84899" bIns="89117" numCol="1" spcCol="1270" anchor="ctr" anchorCtr="0">
          <a:noAutofit/>
        </a:bodyPr>
        <a:lstStyle/>
        <a:p>
          <a:pPr marL="0" lvl="0" indent="0" algn="ctr" defTabSz="533400">
            <a:lnSpc>
              <a:spcPct val="90000"/>
            </a:lnSpc>
            <a:spcBef>
              <a:spcPct val="0"/>
            </a:spcBef>
            <a:spcAft>
              <a:spcPct val="35000"/>
            </a:spcAft>
            <a:buNone/>
          </a:pPr>
          <a:r>
            <a:rPr lang="en-GB" sz="1200" kern="1200" dirty="0"/>
            <a:t>Witness </a:t>
          </a:r>
          <a:r>
            <a:rPr lang="en-GB" sz="1200" b="1" kern="1200" dirty="0">
              <a:solidFill>
                <a:schemeClr val="tx1"/>
              </a:solidFill>
            </a:rPr>
            <a:t>inefficiencies and wastage</a:t>
          </a:r>
          <a:endParaRPr lang="en-US" sz="1200" b="1" kern="1200" dirty="0">
            <a:solidFill>
              <a:schemeClr val="tx1"/>
            </a:solidFill>
          </a:endParaRPr>
        </a:p>
      </dsp:txBody>
      <dsp:txXfrm>
        <a:off x="4339709" y="1438734"/>
        <a:ext cx="1732604" cy="1039562"/>
      </dsp:txXfrm>
    </dsp:sp>
    <dsp:sp modelId="{95A5E6E0-76C8-421A-B4F3-F0D646B5D917}">
      <dsp:nvSpPr>
        <dsp:cNvPr id="0" name=""/>
        <dsp:cNvSpPr/>
      </dsp:nvSpPr>
      <dsp:spPr>
        <a:xfrm>
          <a:off x="943804" y="2476497"/>
          <a:ext cx="6393310" cy="367899"/>
        </a:xfrm>
        <a:custGeom>
          <a:avLst/>
          <a:gdLst/>
          <a:ahLst/>
          <a:cxnLst/>
          <a:rect l="0" t="0" r="0" b="0"/>
          <a:pathLst>
            <a:path>
              <a:moveTo>
                <a:pt x="6393310" y="0"/>
              </a:moveTo>
              <a:lnTo>
                <a:pt x="6393310" y="201049"/>
              </a:lnTo>
              <a:lnTo>
                <a:pt x="0" y="201049"/>
              </a:lnTo>
              <a:lnTo>
                <a:pt x="0" y="367899"/>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0317" y="2658454"/>
        <a:ext cx="320285" cy="3984"/>
      </dsp:txXfrm>
    </dsp:sp>
    <dsp:sp modelId="{DEB08D94-94BA-4DB7-8825-C00371AE0CDB}">
      <dsp:nvSpPr>
        <dsp:cNvPr id="0" name=""/>
        <dsp:cNvSpPr/>
      </dsp:nvSpPr>
      <dsp:spPr>
        <a:xfrm>
          <a:off x="6470813" y="1438734"/>
          <a:ext cx="1732604" cy="1039562"/>
        </a:xfrm>
        <a:prstGeom prst="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899" tIns="89117" rIns="84899" bIns="89117"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Disconnect</a:t>
          </a:r>
          <a:r>
            <a:rPr lang="en-GB" sz="1200" b="1" kern="1200" dirty="0"/>
            <a:t> between </a:t>
          </a:r>
          <a:r>
            <a:rPr lang="en-GB" sz="1200" kern="1200" dirty="0"/>
            <a:t>social workers and employers on what is deemed reasonable</a:t>
          </a:r>
          <a:endParaRPr lang="en-US" sz="1200" kern="1200" dirty="0"/>
        </a:p>
      </dsp:txBody>
      <dsp:txXfrm>
        <a:off x="6470813" y="1438734"/>
        <a:ext cx="1732604" cy="1039562"/>
      </dsp:txXfrm>
    </dsp:sp>
    <dsp:sp modelId="{AECC635D-D630-4443-A9F0-E7CA6AA9520C}">
      <dsp:nvSpPr>
        <dsp:cNvPr id="0" name=""/>
        <dsp:cNvSpPr/>
      </dsp:nvSpPr>
      <dsp:spPr>
        <a:xfrm>
          <a:off x="1808306" y="3350857"/>
          <a:ext cx="367899" cy="91440"/>
        </a:xfrm>
        <a:custGeom>
          <a:avLst/>
          <a:gdLst/>
          <a:ahLst/>
          <a:cxnLst/>
          <a:rect l="0" t="0" r="0" b="0"/>
          <a:pathLst>
            <a:path>
              <a:moveTo>
                <a:pt x="0" y="45720"/>
              </a:moveTo>
              <a:lnTo>
                <a:pt x="3678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82293" y="3394585"/>
        <a:ext cx="19924" cy="3984"/>
      </dsp:txXfrm>
    </dsp:sp>
    <dsp:sp modelId="{185EB1CA-EF71-4368-ABE9-2DF6D3AFC521}">
      <dsp:nvSpPr>
        <dsp:cNvPr id="0" name=""/>
        <dsp:cNvSpPr/>
      </dsp:nvSpPr>
      <dsp:spPr>
        <a:xfrm>
          <a:off x="77502" y="2876796"/>
          <a:ext cx="1732604" cy="1039562"/>
        </a:xfrm>
        <a:prstGeom prst="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899" tIns="89117" rIns="84899" bIns="89117"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Guilty and regretful </a:t>
          </a:r>
          <a:r>
            <a:rPr lang="en-GB" sz="1200" kern="1200" dirty="0"/>
            <a:t>because time demands compromised their practice.</a:t>
          </a:r>
          <a:endParaRPr lang="en-US" sz="1200" kern="1200" dirty="0"/>
        </a:p>
      </dsp:txBody>
      <dsp:txXfrm>
        <a:off x="77502" y="2876796"/>
        <a:ext cx="1732604" cy="1039562"/>
      </dsp:txXfrm>
    </dsp:sp>
    <dsp:sp modelId="{EF03CE1A-6D6C-43EC-99D4-DC0184E6BC05}">
      <dsp:nvSpPr>
        <dsp:cNvPr id="0" name=""/>
        <dsp:cNvSpPr/>
      </dsp:nvSpPr>
      <dsp:spPr>
        <a:xfrm>
          <a:off x="3939410" y="3350857"/>
          <a:ext cx="367899" cy="91440"/>
        </a:xfrm>
        <a:custGeom>
          <a:avLst/>
          <a:gdLst/>
          <a:ahLst/>
          <a:cxnLst/>
          <a:rect l="0" t="0" r="0" b="0"/>
          <a:pathLst>
            <a:path>
              <a:moveTo>
                <a:pt x="0" y="45720"/>
              </a:moveTo>
              <a:lnTo>
                <a:pt x="3678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13397" y="3394585"/>
        <a:ext cx="19924" cy="3984"/>
      </dsp:txXfrm>
    </dsp:sp>
    <dsp:sp modelId="{D4E83FD9-DF96-4259-91DB-D20D4E911934}">
      <dsp:nvSpPr>
        <dsp:cNvPr id="0" name=""/>
        <dsp:cNvSpPr/>
      </dsp:nvSpPr>
      <dsp:spPr>
        <a:xfrm>
          <a:off x="2208605" y="2876796"/>
          <a:ext cx="1732604" cy="1039562"/>
        </a:xfrm>
        <a:prstGeom prst="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899" tIns="89117" rIns="84899" bIns="89117"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Avoiding</a:t>
          </a:r>
          <a:r>
            <a:rPr lang="en-GB" sz="1200" kern="1200" dirty="0"/>
            <a:t> face-to-face work and visits/ calls  as they fear that it will lead to extra and administration</a:t>
          </a:r>
          <a:endParaRPr lang="en-US" sz="1200" kern="1200" dirty="0"/>
        </a:p>
      </dsp:txBody>
      <dsp:txXfrm>
        <a:off x="2208605" y="2876796"/>
        <a:ext cx="1732604" cy="1039562"/>
      </dsp:txXfrm>
    </dsp:sp>
    <dsp:sp modelId="{3CA8682E-7404-4ADB-A663-1826F44EE731}">
      <dsp:nvSpPr>
        <dsp:cNvPr id="0" name=""/>
        <dsp:cNvSpPr/>
      </dsp:nvSpPr>
      <dsp:spPr>
        <a:xfrm>
          <a:off x="4339709" y="2876796"/>
          <a:ext cx="1732604" cy="1039562"/>
        </a:xfrm>
        <a:prstGeom prst="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899" tIns="89117" rIns="84899" bIns="89117"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“Workarounds” </a:t>
          </a:r>
          <a:endParaRPr lang="en-US" sz="1200" b="1" kern="1200" dirty="0">
            <a:solidFill>
              <a:schemeClr val="tx1"/>
            </a:solidFill>
          </a:endParaRPr>
        </a:p>
      </dsp:txBody>
      <dsp:txXfrm>
        <a:off x="4339709" y="2876796"/>
        <a:ext cx="1732604" cy="10395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E7347-D891-42C9-8A5F-5937AE0A430F}">
      <dsp:nvSpPr>
        <dsp:cNvPr id="0" name=""/>
        <dsp:cNvSpPr/>
      </dsp:nvSpPr>
      <dsp:spPr>
        <a:xfrm>
          <a:off x="532128" y="1260183"/>
          <a:ext cx="810000" cy="81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59146A-66C1-4C99-A789-99D0340E69B0}">
      <dsp:nvSpPr>
        <dsp:cNvPr id="0" name=""/>
        <dsp:cNvSpPr/>
      </dsp:nvSpPr>
      <dsp:spPr>
        <a:xfrm>
          <a:off x="37128" y="234029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a:t>Privacy and confidentiality</a:t>
          </a:r>
        </a:p>
      </dsp:txBody>
      <dsp:txXfrm>
        <a:off x="37128" y="2340297"/>
        <a:ext cx="1800000" cy="720000"/>
      </dsp:txXfrm>
    </dsp:sp>
    <dsp:sp modelId="{7C4631CA-1550-4235-8357-073741589FF5}">
      <dsp:nvSpPr>
        <dsp:cNvPr id="0" name=""/>
        <dsp:cNvSpPr/>
      </dsp:nvSpPr>
      <dsp:spPr>
        <a:xfrm>
          <a:off x="2647128" y="1260183"/>
          <a:ext cx="810000" cy="81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F7DE5E-9D27-4DA9-BA99-AE01F7383DB0}">
      <dsp:nvSpPr>
        <dsp:cNvPr id="0" name=""/>
        <dsp:cNvSpPr/>
      </dsp:nvSpPr>
      <dsp:spPr>
        <a:xfrm>
          <a:off x="2152128" y="234029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dirty="0"/>
            <a:t>Professional issues </a:t>
          </a:r>
          <a:endParaRPr lang="en-US" sz="2200" kern="1200" dirty="0"/>
        </a:p>
      </dsp:txBody>
      <dsp:txXfrm>
        <a:off x="2152128" y="2340297"/>
        <a:ext cx="1800000" cy="720000"/>
      </dsp:txXfrm>
    </dsp:sp>
    <dsp:sp modelId="{0EC51AA1-AA19-4D0C-9EC1-BF116EAE658F}">
      <dsp:nvSpPr>
        <dsp:cNvPr id="0" name=""/>
        <dsp:cNvSpPr/>
      </dsp:nvSpPr>
      <dsp:spPr>
        <a:xfrm>
          <a:off x="4762128" y="126018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05DBCA-78CB-4290-AC33-A61E37E95F7B}">
      <dsp:nvSpPr>
        <dsp:cNvPr id="0" name=""/>
        <dsp:cNvSpPr/>
      </dsp:nvSpPr>
      <dsp:spPr>
        <a:xfrm>
          <a:off x="4267128" y="234029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dirty="0"/>
            <a:t>Regional differences</a:t>
          </a:r>
          <a:endParaRPr lang="en-US" sz="2200" kern="1200" dirty="0"/>
        </a:p>
      </dsp:txBody>
      <dsp:txXfrm>
        <a:off x="4267128" y="2340297"/>
        <a:ext cx="1800000" cy="720000"/>
      </dsp:txXfrm>
    </dsp:sp>
    <dsp:sp modelId="{E8C679FF-3EFF-4D01-815C-3A9A8EB5CE4A}">
      <dsp:nvSpPr>
        <dsp:cNvPr id="0" name=""/>
        <dsp:cNvSpPr/>
      </dsp:nvSpPr>
      <dsp:spPr>
        <a:xfrm>
          <a:off x="6877128" y="1260183"/>
          <a:ext cx="810000" cy="81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862130-DAC6-4D74-A8BE-B29EC33D392A}">
      <dsp:nvSpPr>
        <dsp:cNvPr id="0" name=""/>
        <dsp:cNvSpPr/>
      </dsp:nvSpPr>
      <dsp:spPr>
        <a:xfrm>
          <a:off x="6382128" y="234029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dirty="0"/>
            <a:t>Hardware and infrastructure</a:t>
          </a:r>
          <a:endParaRPr lang="en-US" sz="2200" kern="1200" dirty="0"/>
        </a:p>
      </dsp:txBody>
      <dsp:txXfrm>
        <a:off x="6382128" y="2340297"/>
        <a:ext cx="18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9C136-AD5E-4C5E-A020-3F2FC262E2B0}">
      <dsp:nvSpPr>
        <dsp:cNvPr id="0" name=""/>
        <dsp:cNvSpPr/>
      </dsp:nvSpPr>
      <dsp:spPr>
        <a:xfrm>
          <a:off x="2942570" y="-34951"/>
          <a:ext cx="2951153" cy="1777139"/>
        </a:xfrm>
        <a:prstGeom prst="down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One system- </a:t>
          </a:r>
          <a:r>
            <a:rPr lang="en-GB" sz="1800" kern="1200" dirty="0"/>
            <a:t>eliminating regional differences</a:t>
          </a:r>
          <a:endParaRPr lang="en-US" sz="1800" kern="1200" dirty="0"/>
        </a:p>
      </dsp:txBody>
      <dsp:txXfrm>
        <a:off x="3680358" y="-34951"/>
        <a:ext cx="1475577" cy="1466140"/>
      </dsp:txXfrm>
    </dsp:sp>
    <dsp:sp modelId="{B6428CFF-D19B-4F32-A064-F601BBBEE00E}">
      <dsp:nvSpPr>
        <dsp:cNvPr id="0" name=""/>
        <dsp:cNvSpPr/>
      </dsp:nvSpPr>
      <dsp:spPr>
        <a:xfrm rot="3600000">
          <a:off x="4652862" y="457229"/>
          <a:ext cx="2778984" cy="2668250"/>
        </a:xfrm>
        <a:prstGeom prst="down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Better </a:t>
          </a:r>
          <a:r>
            <a:rPr lang="en-GB" sz="1800" b="1" kern="1200" dirty="0">
              <a:solidFill>
                <a:schemeClr val="tx1"/>
              </a:solidFill>
            </a:rPr>
            <a:t>accessibility</a:t>
          </a:r>
          <a:endParaRPr lang="en-US" sz="1800" b="1" kern="1200" dirty="0">
            <a:solidFill>
              <a:schemeClr val="tx1"/>
            </a:solidFill>
          </a:endParaRPr>
        </a:p>
      </dsp:txBody>
      <dsp:txXfrm rot="-5400000">
        <a:off x="5143894" y="979872"/>
        <a:ext cx="2201306" cy="1389492"/>
      </dsp:txXfrm>
    </dsp:sp>
    <dsp:sp modelId="{A441A6A1-A0DF-44AF-83DC-D9B08F82C10D}">
      <dsp:nvSpPr>
        <dsp:cNvPr id="0" name=""/>
        <dsp:cNvSpPr/>
      </dsp:nvSpPr>
      <dsp:spPr>
        <a:xfrm rot="7200000">
          <a:off x="4803412" y="1767484"/>
          <a:ext cx="2477883" cy="3798689"/>
        </a:xfrm>
        <a:prstGeom prst="down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Quality </a:t>
          </a:r>
          <a:r>
            <a:rPr lang="en-GB" sz="1800" kern="1200" dirty="0"/>
            <a:t>of technology and the infrastructure</a:t>
          </a:r>
          <a:endParaRPr lang="en-US" sz="1800" kern="1200" dirty="0"/>
        </a:p>
      </dsp:txBody>
      <dsp:txXfrm rot="-5400000">
        <a:off x="4547591" y="3155766"/>
        <a:ext cx="3365059" cy="1238941"/>
      </dsp:txXfrm>
    </dsp:sp>
    <dsp:sp modelId="{55FF74EB-7F0F-4126-AAD2-5B738019955A}">
      <dsp:nvSpPr>
        <dsp:cNvPr id="0" name=""/>
        <dsp:cNvSpPr/>
      </dsp:nvSpPr>
      <dsp:spPr>
        <a:xfrm rot="10800000">
          <a:off x="2942570" y="3715995"/>
          <a:ext cx="2951153" cy="1777139"/>
        </a:xfrm>
        <a:prstGeom prst="down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Remove the paper </a:t>
          </a:r>
          <a:endParaRPr lang="en-US" sz="1800" b="1" kern="1200" dirty="0">
            <a:solidFill>
              <a:schemeClr val="tx1"/>
            </a:solidFill>
          </a:endParaRPr>
        </a:p>
      </dsp:txBody>
      <dsp:txXfrm rot="10800000">
        <a:off x="3680358" y="4026994"/>
        <a:ext cx="1475577" cy="1466140"/>
      </dsp:txXfrm>
    </dsp:sp>
    <dsp:sp modelId="{0359392F-DC3D-4128-8CFD-2B5AA368F00A}">
      <dsp:nvSpPr>
        <dsp:cNvPr id="0" name=""/>
        <dsp:cNvSpPr/>
      </dsp:nvSpPr>
      <dsp:spPr>
        <a:xfrm rot="14400000">
          <a:off x="1564682" y="2097934"/>
          <a:ext cx="2458512" cy="3137788"/>
        </a:xfrm>
        <a:prstGeom prst="down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less time-consuming and </a:t>
          </a:r>
          <a:r>
            <a:rPr lang="en-GB" sz="1800" b="1" kern="1200" dirty="0">
              <a:solidFill>
                <a:schemeClr val="tx1"/>
              </a:solidFill>
            </a:rPr>
            <a:t>more intuitive</a:t>
          </a:r>
          <a:endParaRPr lang="en-US" sz="1800" b="1" kern="1200" dirty="0">
            <a:solidFill>
              <a:schemeClr val="tx1"/>
            </a:solidFill>
          </a:endParaRPr>
        </a:p>
      </dsp:txBody>
      <dsp:txXfrm rot="5400000">
        <a:off x="1253865" y="3159760"/>
        <a:ext cx="2707548" cy="1229256"/>
      </dsp:txXfrm>
    </dsp:sp>
    <dsp:sp modelId="{B058F6BE-D240-46E9-8622-91917BE02836}">
      <dsp:nvSpPr>
        <dsp:cNvPr id="0" name=""/>
        <dsp:cNvSpPr/>
      </dsp:nvSpPr>
      <dsp:spPr>
        <a:xfrm rot="18000000">
          <a:off x="1532640" y="105986"/>
          <a:ext cx="2522596" cy="3370736"/>
        </a:xfrm>
        <a:prstGeom prst="down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Integration</a:t>
          </a:r>
          <a:r>
            <a:rPr lang="en-GB" sz="1800" kern="1200" dirty="0">
              <a:solidFill>
                <a:schemeClr val="tx1"/>
              </a:solidFill>
            </a:rPr>
            <a:t> </a:t>
          </a:r>
          <a:r>
            <a:rPr lang="en-GB" sz="1800" b="0" kern="1200" dirty="0"/>
            <a:t>“</a:t>
          </a:r>
          <a:r>
            <a:rPr lang="en-US" sz="1800" b="0" i="1" kern="1200" dirty="0"/>
            <a:t>Something New Should Not Mean Something Extra”</a:t>
          </a:r>
          <a:endParaRPr lang="en-US" sz="1800" b="0" kern="1200" dirty="0"/>
        </a:p>
      </dsp:txBody>
      <dsp:txXfrm rot="5400000">
        <a:off x="1138142" y="1050342"/>
        <a:ext cx="2929282" cy="126129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6C69E-EDC9-4A83-8842-502603733C9D}" type="datetimeFigureOut">
              <a:rPr lang="en-GB" smtClean="0"/>
              <a:t>27/06/2024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D1E7A-9374-4755-A5E5-926F0E71F53D}" type="slidenum">
              <a:rPr lang="en-GB" smtClean="0"/>
              <a:t>‹#›</a:t>
            </a:fld>
            <a:endParaRPr lang="en-GB"/>
          </a:p>
        </p:txBody>
      </p:sp>
    </p:spTree>
    <p:extLst>
      <p:ext uri="{BB962C8B-B14F-4D97-AF65-F5344CB8AC3E}">
        <p14:creationId xmlns:p14="http://schemas.microsoft.com/office/powerpoint/2010/main" val="98013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2800" b="1"/>
              <a:t>Why?</a:t>
            </a:r>
            <a:r>
              <a:rPr lang="en-US" sz="2800"/>
              <a:t> As an asocial work practitioner, I was keen to explore </a:t>
            </a:r>
            <a:r>
              <a:rPr lang="en-US" sz="2800" b="1"/>
              <a:t>social workers' views </a:t>
            </a:r>
            <a:r>
              <a:rPr lang="en-US" sz="2800"/>
              <a:t>on their ICT ahead of the proposed digital transformation in NI.</a:t>
            </a:r>
          </a:p>
          <a:p>
            <a:endParaRPr lang="en-GB" sz="2800"/>
          </a:p>
          <a:p>
            <a:r>
              <a:rPr lang="en-GB" sz="2800"/>
              <a:t>For too long, social workers’ views had </a:t>
            </a:r>
            <a:r>
              <a:rPr lang="en-GB" sz="2800" b="1"/>
              <a:t>not been considered</a:t>
            </a:r>
            <a:r>
              <a:rPr lang="en-GB" sz="2800"/>
              <a:t>, or they had not participated in technological/ policy  changes and </a:t>
            </a:r>
          </a:p>
          <a:p>
            <a:endParaRPr lang="en-GB" sz="2800"/>
          </a:p>
          <a:p>
            <a:endParaRPr lang="en-GB" sz="2800"/>
          </a:p>
          <a:p>
            <a:r>
              <a:rPr lang="en-GB" sz="2800"/>
              <a:t>Appeared to </a:t>
            </a:r>
            <a:r>
              <a:rPr lang="en-GB" sz="2800" b="1"/>
              <a:t>be consumed by administration and not utilising ICT.</a:t>
            </a:r>
          </a:p>
          <a:p>
            <a:endParaRPr lang="en-GB" sz="2800" b="1"/>
          </a:p>
          <a:p>
            <a:endParaRPr lang="en-GB" sz="2800"/>
          </a:p>
          <a:p>
            <a:endParaRPr lang="en-GB" sz="2800"/>
          </a:p>
          <a:p>
            <a:endParaRPr lang="en-GB" sz="2800"/>
          </a:p>
        </p:txBody>
      </p:sp>
      <p:sp>
        <p:nvSpPr>
          <p:cNvPr id="4" name="Slide Number Placeholder 3"/>
          <p:cNvSpPr>
            <a:spLocks noGrp="1"/>
          </p:cNvSpPr>
          <p:nvPr>
            <p:ph type="sldNum" sz="quarter" idx="5"/>
          </p:nvPr>
        </p:nvSpPr>
        <p:spPr/>
        <p:txBody>
          <a:bodyPr/>
          <a:lstStyle/>
          <a:p>
            <a:fld id="{14FD1E7A-9374-4755-A5E5-926F0E71F53D}" type="slidenum">
              <a:rPr lang="en-GB" smtClean="0"/>
              <a:t>3</a:t>
            </a:fld>
            <a:endParaRPr lang="en-GB"/>
          </a:p>
        </p:txBody>
      </p:sp>
    </p:spTree>
    <p:extLst>
      <p:ext uri="{BB962C8B-B14F-4D97-AF65-F5344CB8AC3E}">
        <p14:creationId xmlns:p14="http://schemas.microsoft.com/office/powerpoint/2010/main" val="106046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a:p>
            <a:r>
              <a:rPr lang="en-US" b="1" dirty="0"/>
              <a:t>GAPS…………………….</a:t>
            </a:r>
          </a:p>
          <a:p>
            <a:endParaRPr lang="en-US" b="1" dirty="0"/>
          </a:p>
          <a:p>
            <a:endParaRPr lang="en-GB" b="1" dirty="0"/>
          </a:p>
        </p:txBody>
      </p:sp>
      <p:sp>
        <p:nvSpPr>
          <p:cNvPr id="4" name="Slide Number Placeholder 3"/>
          <p:cNvSpPr>
            <a:spLocks noGrp="1"/>
          </p:cNvSpPr>
          <p:nvPr>
            <p:ph type="sldNum" sz="quarter" idx="5"/>
          </p:nvPr>
        </p:nvSpPr>
        <p:spPr/>
        <p:txBody>
          <a:bodyPr/>
          <a:lstStyle/>
          <a:p>
            <a:fld id="{14FD1E7A-9374-4755-A5E5-926F0E71F53D}" type="slidenum">
              <a:rPr lang="en-GB" smtClean="0"/>
              <a:t>5</a:t>
            </a:fld>
            <a:endParaRPr lang="en-GB"/>
          </a:p>
        </p:txBody>
      </p:sp>
    </p:spTree>
    <p:extLst>
      <p:ext uri="{BB962C8B-B14F-4D97-AF65-F5344CB8AC3E}">
        <p14:creationId xmlns:p14="http://schemas.microsoft.com/office/powerpoint/2010/main" val="2524860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1424" y="2708921"/>
            <a:ext cx="10657184"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911424" y="3933056"/>
            <a:ext cx="10657184" cy="1656184"/>
          </a:xfrm>
        </p:spPr>
        <p:txBody>
          <a:bodyPr>
            <a:normAutofit/>
          </a:bodyPr>
          <a:lstStyle>
            <a:lvl1pPr marL="0" indent="0" algn="l">
              <a:buNone/>
              <a:defRPr sz="3600" b="1">
                <a:solidFill>
                  <a:srgbClr val="BBA4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sp>
        <p:nvSpPr>
          <p:cNvPr id="12" name="Subtitle 2"/>
          <p:cNvSpPr txBox="1">
            <a:spLocks/>
          </p:cNvSpPr>
          <p:nvPr userDrawn="1"/>
        </p:nvSpPr>
        <p:spPr>
          <a:xfrm>
            <a:off x="815414" y="5949280"/>
            <a:ext cx="3445205" cy="43204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3600" b="1" kern="1200">
                <a:solidFill>
                  <a:srgbClr val="BBA46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600" dirty="0"/>
              <a:t>ulster.ac.uk</a:t>
            </a:r>
            <a:endParaRPr lang="en-GB" sz="3600" dirty="0"/>
          </a:p>
        </p:txBody>
      </p:sp>
    </p:spTree>
    <p:extLst>
      <p:ext uri="{BB962C8B-B14F-4D97-AF65-F5344CB8AC3E}">
        <p14:creationId xmlns:p14="http://schemas.microsoft.com/office/powerpoint/2010/main" val="336384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orporat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3861049"/>
            <a:ext cx="10363200" cy="1362075"/>
          </a:xfrm>
        </p:spPr>
        <p:txBody>
          <a:bodyPr anchor="t"/>
          <a:lstStyle>
            <a:lvl1pPr algn="l">
              <a:defRPr sz="4000" b="1" cap="none" baseline="0">
                <a:solidFill>
                  <a:srgbClr val="BBA461"/>
                </a:solidFill>
                <a:latin typeface="Arial" panose="020B0604020202020204" pitchFamily="34" charset="0"/>
                <a:cs typeface="Arial" panose="020B0604020202020204" pitchFamily="34" charset="0"/>
              </a:defRPr>
            </a:lvl1pPr>
          </a:lstStyle>
          <a:p>
            <a:r>
              <a:rPr lang="en-GB" cap="none" baseline="0" dirty="0"/>
              <a:t>Divider Title</a:t>
            </a:r>
            <a:endParaRPr lang="en-GB" dirty="0"/>
          </a:p>
        </p:txBody>
      </p:sp>
      <p:sp>
        <p:nvSpPr>
          <p:cNvPr id="3" name="Text Placeholder 2"/>
          <p:cNvSpPr>
            <a:spLocks noGrp="1"/>
          </p:cNvSpPr>
          <p:nvPr>
            <p:ph type="body" idx="1" hasCustomPrompt="1"/>
          </p:nvPr>
        </p:nvSpPr>
        <p:spPr>
          <a:xfrm>
            <a:off x="963084" y="4593110"/>
            <a:ext cx="10363200" cy="1500187"/>
          </a:xfrm>
        </p:spPr>
        <p:txBody>
          <a:bodyPr anchor="t"/>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 Head</a:t>
            </a:r>
          </a:p>
        </p:txBody>
      </p:sp>
    </p:spTree>
    <p:extLst>
      <p:ext uri="{BB962C8B-B14F-4D97-AF65-F5344CB8AC3E}">
        <p14:creationId xmlns:p14="http://schemas.microsoft.com/office/powerpoint/2010/main" val="109641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rporate Content 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solidFill>
                  <a:srgbClr val="4A4A49"/>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2050" name="Picture 2" descr="C:\Users\MDunne\Desktop\UU Corporate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392" y="5736199"/>
            <a:ext cx="1746667"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4734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rporate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3" y="1"/>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2" descr="C:\Users\MDunne\Desktop\UU Corpor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3392" y="5736199"/>
            <a:ext cx="1746667"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274638"/>
            <a:ext cx="10959008"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Tree>
    <p:extLst>
      <p:ext uri="{BB962C8B-B14F-4D97-AF65-F5344CB8AC3E}">
        <p14:creationId xmlns:p14="http://schemas.microsoft.com/office/powerpoint/2010/main" val="120776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rporate Image Layou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3" y="-27384"/>
            <a:ext cx="8352185"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4638"/>
            <a:ext cx="5966453"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952128"/>
            <a:ext cx="5952661"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5952661"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6" name="Picture 2" descr="C:\Users\MDunne\Desktop\UU Corpor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3392" y="5736199"/>
            <a:ext cx="1746667"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65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rporate Char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2" descr="C:\Users\MDunne\Desktop\UU Corporate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392" y="5736199"/>
            <a:ext cx="1746667"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274638"/>
            <a:ext cx="10959008"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Tree>
    <p:extLst>
      <p:ext uri="{BB962C8B-B14F-4D97-AF65-F5344CB8AC3E}">
        <p14:creationId xmlns:p14="http://schemas.microsoft.com/office/powerpoint/2010/main" val="13647368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5DD6A-4F4B-48C0-931C-A060E8E98EED}" type="slidenum">
              <a:rPr lang="en-GB" smtClean="0"/>
              <a:t>‹#›</a:t>
            </a:fld>
            <a:endParaRPr lang="en-GB"/>
          </a:p>
        </p:txBody>
      </p:sp>
    </p:spTree>
    <p:extLst>
      <p:ext uri="{BB962C8B-B14F-4D97-AF65-F5344CB8AC3E}">
        <p14:creationId xmlns:p14="http://schemas.microsoft.com/office/powerpoint/2010/main" val="268446480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5" r:id="rId3"/>
    <p:sldLayoutId id="2147483676" r:id="rId4"/>
    <p:sldLayoutId id="2147483683" r:id="rId5"/>
    <p:sldLayoutId id="2147483677"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7.xml"/><Relationship Id="rId7" Type="http://schemas.openxmlformats.org/officeDocument/2006/relationships/image" Target="../media/image28.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9.xml"/><Relationship Id="rId7" Type="http://schemas.openxmlformats.org/officeDocument/2006/relationships/image" Target="../media/image6.pn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10.xml"/><Relationship Id="rId7" Type="http://schemas.openxmlformats.org/officeDocument/2006/relationships/image" Target="../media/image6.pn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5.png"/><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11.xml"/><Relationship Id="rId7" Type="http://schemas.openxmlformats.org/officeDocument/2006/relationships/image" Target="../media/image6.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24.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8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0679"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8858" y="2085761"/>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62446"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document with black text&#10;&#10;Description automatically generated">
            <a:extLst>
              <a:ext uri="{FF2B5EF4-FFF2-40B4-BE49-F238E27FC236}">
                <a16:creationId xmlns:a16="http://schemas.microsoft.com/office/drawing/2014/main" id="{738D86F8-3201-B2F2-FA71-FD3241DBD286}"/>
              </a:ext>
            </a:extLst>
          </p:cNvPr>
          <p:cNvPicPr>
            <a:picLocks noChangeAspect="1"/>
          </p:cNvPicPr>
          <p:nvPr/>
        </p:nvPicPr>
        <p:blipFill>
          <a:blip r:embed="rId2"/>
          <a:stretch>
            <a:fillRect/>
          </a:stretch>
        </p:blipFill>
        <p:spPr>
          <a:xfrm>
            <a:off x="4900822" y="1003859"/>
            <a:ext cx="5419311" cy="4850283"/>
          </a:xfrm>
          <a:prstGeom prst="rect">
            <a:avLst/>
          </a:prstGeom>
        </p:spPr>
      </p:pic>
      <p:pic>
        <p:nvPicPr>
          <p:cNvPr id="2" name="Graphic 1">
            <a:extLst>
              <a:ext uri="{FF2B5EF4-FFF2-40B4-BE49-F238E27FC236}">
                <a16:creationId xmlns:a16="http://schemas.microsoft.com/office/drawing/2014/main" id="{D7F3D658-D111-4C82-AAAF-9A6746B0BA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169165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BF5C532-AD91-6035-D067-BF6455C1B509}"/>
              </a:ext>
            </a:extLst>
          </p:cNvPr>
          <p:cNvSpPr>
            <a:spLocks noGrp="1"/>
          </p:cNvSpPr>
          <p:nvPr>
            <p:ph type="title"/>
          </p:nvPr>
        </p:nvSpPr>
        <p:spPr>
          <a:xfrm>
            <a:off x="1981200" y="274638"/>
            <a:ext cx="8219256" cy="562074"/>
          </a:xfrm>
        </p:spPr>
        <p:txBody>
          <a:bodyPr anchor="ctr">
            <a:normAutofit/>
          </a:bodyPr>
          <a:lstStyle/>
          <a:p>
            <a:pPr>
              <a:lnSpc>
                <a:spcPct val="90000"/>
              </a:lnSpc>
            </a:pPr>
            <a:r>
              <a:rPr lang="en-US" sz="3300" dirty="0"/>
              <a:t>The found…</a:t>
            </a:r>
          </a:p>
        </p:txBody>
      </p:sp>
      <p:graphicFrame>
        <p:nvGraphicFramePr>
          <p:cNvPr id="5" name="Content Placeholder 4">
            <a:extLst>
              <a:ext uri="{FF2B5EF4-FFF2-40B4-BE49-F238E27FC236}">
                <a16:creationId xmlns:a16="http://schemas.microsoft.com/office/drawing/2014/main" id="{09001A83-C918-4C7B-E156-B7417334C6AA}"/>
              </a:ext>
            </a:extLst>
          </p:cNvPr>
          <p:cNvGraphicFramePr>
            <a:graphicFrameLocks noGrp="1"/>
          </p:cNvGraphicFramePr>
          <p:nvPr>
            <p:ph sz="half" idx="2"/>
            <p:extLst>
              <p:ext uri="{D42A27DB-BD31-4B8C-83A1-F6EECF244321}">
                <p14:modId xmlns:p14="http://schemas.microsoft.com/office/powerpoint/2010/main" val="2563597308"/>
              </p:ext>
            </p:extLst>
          </p:nvPr>
        </p:nvGraphicFramePr>
        <p:xfrm>
          <a:off x="1991544" y="1600201"/>
          <a:ext cx="8280920" cy="391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a:extLst>
              <a:ext uri="{FF2B5EF4-FFF2-40B4-BE49-F238E27FC236}">
                <a16:creationId xmlns:a16="http://schemas.microsoft.com/office/drawing/2014/main" id="{9D15CE29-5884-4844-A34C-859C29C71A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192932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774B0D0-9218-D3C3-9106-D842E8F78A77}"/>
              </a:ext>
            </a:extLst>
          </p:cNvPr>
          <p:cNvSpPr>
            <a:spLocks noGrp="1"/>
          </p:cNvSpPr>
          <p:nvPr>
            <p:ph type="title"/>
          </p:nvPr>
        </p:nvSpPr>
        <p:spPr>
          <a:xfrm>
            <a:off x="1981200" y="274638"/>
            <a:ext cx="8219256" cy="562074"/>
          </a:xfrm>
        </p:spPr>
        <p:txBody>
          <a:bodyPr anchor="ctr">
            <a:normAutofit/>
          </a:bodyPr>
          <a:lstStyle/>
          <a:p>
            <a:pPr>
              <a:lnSpc>
                <a:spcPct val="90000"/>
              </a:lnSpc>
            </a:pPr>
            <a:r>
              <a:rPr lang="en-US" sz="3300"/>
              <a:t>Types of Barriers</a:t>
            </a:r>
          </a:p>
        </p:txBody>
      </p:sp>
      <p:sp>
        <p:nvSpPr>
          <p:cNvPr id="19" name="Content Placeholder 2">
            <a:extLst>
              <a:ext uri="{FF2B5EF4-FFF2-40B4-BE49-F238E27FC236}">
                <a16:creationId xmlns:a16="http://schemas.microsoft.com/office/drawing/2014/main" id="{840422F5-0CA8-4A1E-C694-EE907057DCFA}"/>
              </a:ext>
            </a:extLst>
          </p:cNvPr>
          <p:cNvSpPr>
            <a:spLocks noGrp="1"/>
          </p:cNvSpPr>
          <p:nvPr>
            <p:ph sz="half" idx="1"/>
          </p:nvPr>
        </p:nvSpPr>
        <p:spPr>
          <a:xfrm>
            <a:off x="1991544" y="764704"/>
            <a:ext cx="8208912" cy="460648"/>
          </a:xfrm>
        </p:spPr>
        <p:txBody>
          <a:bodyPr>
            <a:normAutofit/>
          </a:bodyPr>
          <a:lstStyle/>
          <a:p>
            <a:pPr>
              <a:lnSpc>
                <a:spcPct val="90000"/>
              </a:lnSpc>
            </a:pPr>
            <a:r>
              <a:rPr lang="en-US" sz="2600" dirty="0"/>
              <a:t>Some of the problems </a:t>
            </a:r>
          </a:p>
        </p:txBody>
      </p:sp>
      <p:graphicFrame>
        <p:nvGraphicFramePr>
          <p:cNvPr id="6" name="Content Placeholder 1">
            <a:extLst>
              <a:ext uri="{FF2B5EF4-FFF2-40B4-BE49-F238E27FC236}">
                <a16:creationId xmlns:a16="http://schemas.microsoft.com/office/drawing/2014/main" id="{1E86A9B7-C14A-3AC0-B2F9-0CED2184DA51}"/>
              </a:ext>
            </a:extLst>
          </p:cNvPr>
          <p:cNvGraphicFramePr>
            <a:graphicFrameLocks noGrp="1"/>
          </p:cNvGraphicFramePr>
          <p:nvPr>
            <p:ph sz="half" idx="2"/>
            <p:extLst>
              <p:ext uri="{D42A27DB-BD31-4B8C-83A1-F6EECF244321}">
                <p14:modId xmlns:p14="http://schemas.microsoft.com/office/powerpoint/2010/main" val="468970381"/>
              </p:ext>
            </p:extLst>
          </p:nvPr>
        </p:nvGraphicFramePr>
        <p:xfrm>
          <a:off x="1991544" y="1600201"/>
          <a:ext cx="8280920" cy="391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a:extLst>
              <a:ext uri="{FF2B5EF4-FFF2-40B4-BE49-F238E27FC236}">
                <a16:creationId xmlns:a16="http://schemas.microsoft.com/office/drawing/2014/main" id="{C220E5E6-3E0D-43F7-BEE9-D44411CFEA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124689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41C8-E847-91F2-AFDC-93240A104BDD}"/>
              </a:ext>
            </a:extLst>
          </p:cNvPr>
          <p:cNvSpPr>
            <a:spLocks noGrp="1"/>
          </p:cNvSpPr>
          <p:nvPr>
            <p:ph type="title"/>
          </p:nvPr>
        </p:nvSpPr>
        <p:spPr>
          <a:xfrm>
            <a:off x="1981200" y="274638"/>
            <a:ext cx="8219256" cy="562074"/>
          </a:xfrm>
        </p:spPr>
        <p:txBody>
          <a:bodyPr anchor="ctr">
            <a:normAutofit/>
          </a:bodyPr>
          <a:lstStyle/>
          <a:p>
            <a:pPr indent="457200" eaLnBrk="0" fontAlgn="base" hangingPunct="0">
              <a:lnSpc>
                <a:spcPct val="90000"/>
              </a:lnSpc>
              <a:spcAft>
                <a:spcPct val="0"/>
              </a:spcAft>
            </a:pPr>
            <a:r>
              <a:rPr lang="en-GB" altLang="en-US" sz="1700" b="0" i="1"/>
              <a:t>Problems Contributing to Duplication in Social Work Systems</a:t>
            </a:r>
            <a:br>
              <a:rPr lang="en-GB" altLang="en-US" sz="1700" b="0"/>
            </a:br>
            <a:endParaRPr lang="en-GB" altLang="en-US" sz="1700" b="0"/>
          </a:p>
        </p:txBody>
      </p:sp>
      <p:sp>
        <p:nvSpPr>
          <p:cNvPr id="12" name="Content Placeholder 3">
            <a:extLst>
              <a:ext uri="{FF2B5EF4-FFF2-40B4-BE49-F238E27FC236}">
                <a16:creationId xmlns:a16="http://schemas.microsoft.com/office/drawing/2014/main" id="{F2C92236-8C14-4CDD-11EE-D610D3D487E5}"/>
              </a:ext>
            </a:extLst>
          </p:cNvPr>
          <p:cNvSpPr>
            <a:spLocks noGrp="1"/>
          </p:cNvSpPr>
          <p:nvPr>
            <p:ph sz="half" idx="1"/>
          </p:nvPr>
        </p:nvSpPr>
        <p:spPr>
          <a:xfrm>
            <a:off x="1991544" y="764704"/>
            <a:ext cx="8208912" cy="460648"/>
          </a:xfrm>
        </p:spPr>
        <p:txBody>
          <a:bodyPr/>
          <a:lstStyle/>
          <a:p>
            <a:r>
              <a:rPr lang="en-US" dirty="0"/>
              <a:t>Duplication</a:t>
            </a:r>
          </a:p>
        </p:txBody>
      </p:sp>
      <p:sp>
        <p:nvSpPr>
          <p:cNvPr id="7" name="Rectangle 3">
            <a:extLst>
              <a:ext uri="{FF2B5EF4-FFF2-40B4-BE49-F238E27FC236}">
                <a16:creationId xmlns:a16="http://schemas.microsoft.com/office/drawing/2014/main" id="{F647997D-6F55-3740-53FD-5C0775D7A253}"/>
              </a:ext>
            </a:extLst>
          </p:cNvPr>
          <p:cNvSpPr>
            <a:spLocks noChangeArrowheads="1"/>
          </p:cNvSpPr>
          <p:nvPr/>
        </p:nvSpPr>
        <p:spPr bwMode="auto">
          <a:xfrm>
            <a:off x="1524001" y="38825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Chart 5">
            <a:extLst>
              <a:ext uri="{FF2B5EF4-FFF2-40B4-BE49-F238E27FC236}">
                <a16:creationId xmlns:a16="http://schemas.microsoft.com/office/drawing/2014/main" id="{5DAFCE92-99EB-95A7-88E9-AFDA43FEE113}"/>
              </a:ext>
            </a:extLst>
          </p:cNvPr>
          <p:cNvGraphicFramePr/>
          <p:nvPr>
            <p:extLst>
              <p:ext uri="{D42A27DB-BD31-4B8C-83A1-F6EECF244321}">
                <p14:modId xmlns:p14="http://schemas.microsoft.com/office/powerpoint/2010/main" val="3713602062"/>
              </p:ext>
            </p:extLst>
          </p:nvPr>
        </p:nvGraphicFramePr>
        <p:xfrm>
          <a:off x="1991544" y="1600201"/>
          <a:ext cx="8280920" cy="3917032"/>
        </p:xfrm>
        <a:graphic>
          <a:graphicData uri="http://schemas.openxmlformats.org/drawingml/2006/chart">
            <c:chart xmlns:c="http://schemas.openxmlformats.org/drawingml/2006/chart" xmlns:r="http://schemas.openxmlformats.org/officeDocument/2006/relationships" r:id="rId2"/>
          </a:graphicData>
        </a:graphic>
      </p:graphicFrame>
      <p:pic>
        <p:nvPicPr>
          <p:cNvPr id="8" name="Graphic 7">
            <a:extLst>
              <a:ext uri="{FF2B5EF4-FFF2-40B4-BE49-F238E27FC236}">
                <a16:creationId xmlns:a16="http://schemas.microsoft.com/office/drawing/2014/main" id="{3E5E1108-1ACB-4059-9E0F-1CCDB62FB8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236841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B7F61488-0638-1707-8490-E223F0975B7D}"/>
              </a:ext>
            </a:extLst>
          </p:cNvPr>
          <p:cNvGraphicFramePr>
            <a:graphicFrameLocks noGrp="1"/>
          </p:cNvGraphicFramePr>
          <p:nvPr>
            <p:ph sz="half" idx="2"/>
            <p:extLst>
              <p:ext uri="{D42A27DB-BD31-4B8C-83A1-F6EECF244321}">
                <p14:modId xmlns:p14="http://schemas.microsoft.com/office/powerpoint/2010/main" val="3234272223"/>
              </p:ext>
            </p:extLst>
          </p:nvPr>
        </p:nvGraphicFramePr>
        <p:xfrm>
          <a:off x="1991544" y="2204864"/>
          <a:ext cx="8280920" cy="391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838B470A-3018-6AD5-082C-C74CC202B7AA}"/>
              </a:ext>
            </a:extLst>
          </p:cNvPr>
          <p:cNvPicPr>
            <a:picLocks noChangeAspect="1"/>
          </p:cNvPicPr>
          <p:nvPr/>
        </p:nvPicPr>
        <p:blipFill>
          <a:blip r:embed="rId7"/>
          <a:stretch>
            <a:fillRect/>
          </a:stretch>
        </p:blipFill>
        <p:spPr>
          <a:xfrm>
            <a:off x="4471753" y="332656"/>
            <a:ext cx="3248495" cy="1484784"/>
          </a:xfrm>
          <a:prstGeom prst="rect">
            <a:avLst/>
          </a:prstGeom>
        </p:spPr>
      </p:pic>
      <p:pic>
        <p:nvPicPr>
          <p:cNvPr id="4" name="Graphic 3">
            <a:extLst>
              <a:ext uri="{FF2B5EF4-FFF2-40B4-BE49-F238E27FC236}">
                <a16:creationId xmlns:a16="http://schemas.microsoft.com/office/drawing/2014/main" id="{F39F70D1-EB95-433B-B0C0-0265038343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2986686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E109ABE-EE0B-0510-ED77-037B82614E44}"/>
              </a:ext>
            </a:extLst>
          </p:cNvPr>
          <p:cNvSpPr>
            <a:spLocks noGrp="1"/>
          </p:cNvSpPr>
          <p:nvPr>
            <p:ph sz="half" idx="2"/>
          </p:nvPr>
        </p:nvSpPr>
        <p:spPr>
          <a:xfrm>
            <a:off x="1991544" y="692697"/>
            <a:ext cx="8280920" cy="4824537"/>
          </a:xfrm>
        </p:spPr>
        <p:txBody>
          <a:bodyPr/>
          <a:lstStyle/>
          <a:p>
            <a:endParaRPr lang="en-US" b="1" i="0" dirty="0">
              <a:effectLst/>
              <a:highlight>
                <a:srgbClr val="FFFFFF"/>
              </a:highlight>
              <a:latin typeface="MuseoSans"/>
            </a:endParaRPr>
          </a:p>
          <a:p>
            <a:endParaRPr lang="en-US" b="1" i="0" dirty="0">
              <a:effectLst/>
              <a:highlight>
                <a:srgbClr val="FFFFFF"/>
              </a:highlight>
              <a:latin typeface="MuseoSans"/>
            </a:endParaRPr>
          </a:p>
          <a:p>
            <a:r>
              <a:rPr lang="en-US" sz="3200" b="1" dirty="0">
                <a:highlight>
                  <a:srgbClr val="FFFFFF"/>
                </a:highlight>
                <a:latin typeface="MuseoSans"/>
              </a:rPr>
              <a:t>Currently, the average career of a social worker lasts for seven and a half years. </a:t>
            </a:r>
          </a:p>
          <a:p>
            <a:endParaRPr lang="en-GB" dirty="0"/>
          </a:p>
          <a:p>
            <a:endParaRPr lang="en-GB" dirty="0"/>
          </a:p>
          <a:p>
            <a:r>
              <a:rPr lang="en-GB" dirty="0"/>
              <a:t>(BASW, 2023)</a:t>
            </a:r>
          </a:p>
          <a:p>
            <a:r>
              <a:rPr lang="en-GB" sz="1200" dirty="0"/>
              <a:t>https://new.basw.co.uk/about-social-work/psw-magazine/articles/burnout-has-always-been-there-award-winning-social-worker</a:t>
            </a:r>
          </a:p>
        </p:txBody>
      </p:sp>
      <p:pic>
        <p:nvPicPr>
          <p:cNvPr id="3" name="Graphic 2">
            <a:extLst>
              <a:ext uri="{FF2B5EF4-FFF2-40B4-BE49-F238E27FC236}">
                <a16:creationId xmlns:a16="http://schemas.microsoft.com/office/drawing/2014/main" id="{A079EF72-FB50-4440-BAE2-EE7BEAE02E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157478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596D1B0-31B0-08D5-4A14-04D74BCB751D}"/>
              </a:ext>
            </a:extLst>
          </p:cNvPr>
          <p:cNvPicPr>
            <a:picLocks noGrp="1" noChangeAspect="1"/>
          </p:cNvPicPr>
          <p:nvPr>
            <p:ph sz="half" idx="2"/>
          </p:nvPr>
        </p:nvPicPr>
        <p:blipFill>
          <a:blip r:embed="rId2"/>
          <a:stretch>
            <a:fillRect/>
          </a:stretch>
        </p:blipFill>
        <p:spPr>
          <a:xfrm>
            <a:off x="1826861" y="1124744"/>
            <a:ext cx="8034221" cy="5254650"/>
          </a:xfrm>
        </p:spPr>
      </p:pic>
      <p:sp>
        <p:nvSpPr>
          <p:cNvPr id="3" name="Title 2">
            <a:extLst>
              <a:ext uri="{FF2B5EF4-FFF2-40B4-BE49-F238E27FC236}">
                <a16:creationId xmlns:a16="http://schemas.microsoft.com/office/drawing/2014/main" id="{BB92C381-85B4-21D4-29E6-45390A12DDCC}"/>
              </a:ext>
            </a:extLst>
          </p:cNvPr>
          <p:cNvSpPr>
            <a:spLocks noGrp="1"/>
          </p:cNvSpPr>
          <p:nvPr>
            <p:ph type="title"/>
          </p:nvPr>
        </p:nvSpPr>
        <p:spPr/>
        <p:txBody>
          <a:bodyPr/>
          <a:lstStyle/>
          <a:p>
            <a:r>
              <a:rPr lang="en-US" sz="3200" dirty="0"/>
              <a:t>Threatening relationship-based practice</a:t>
            </a:r>
            <a:endParaRPr lang="en-GB" sz="3200" dirty="0"/>
          </a:p>
        </p:txBody>
      </p:sp>
      <p:sp>
        <p:nvSpPr>
          <p:cNvPr id="8" name="TextBox 7">
            <a:extLst>
              <a:ext uri="{FF2B5EF4-FFF2-40B4-BE49-F238E27FC236}">
                <a16:creationId xmlns:a16="http://schemas.microsoft.com/office/drawing/2014/main" id="{ED8B64CB-432F-2128-06D8-4F31CB59A2D1}"/>
              </a:ext>
            </a:extLst>
          </p:cNvPr>
          <p:cNvSpPr txBox="1"/>
          <p:nvPr/>
        </p:nvSpPr>
        <p:spPr>
          <a:xfrm>
            <a:off x="3719736" y="1916833"/>
            <a:ext cx="4248472" cy="3339569"/>
          </a:xfrm>
          <a:prstGeom prst="rect">
            <a:avLst/>
          </a:prstGeom>
          <a:noFill/>
        </p:spPr>
        <p:txBody>
          <a:bodyPr wrap="square">
            <a:spAutoFit/>
          </a:bodyPr>
          <a:lstStyle/>
          <a:p>
            <a:pPr indent="457200">
              <a:lnSpc>
                <a:spcPct val="200000"/>
              </a:lnSpc>
              <a:spcAft>
                <a:spcPts val="800"/>
              </a:spcAft>
            </a:pPr>
            <a:r>
              <a:rPr lang="en-GB" b="1" dirty="0">
                <a:solidFill>
                  <a:schemeClr val="bg1"/>
                </a:solidFill>
                <a:highlight>
                  <a:srgbClr val="1A2A4F"/>
                </a:highlight>
                <a:latin typeface="Times New Roman" panose="02020603050405020304" pitchFamily="18" charset="0"/>
                <a:ea typeface="Arial Unicode MS"/>
                <a:cs typeface="Arial Unicode MS"/>
              </a:rPr>
              <a:t>“</a:t>
            </a:r>
            <a:r>
              <a:rPr lang="en-GB" b="1" i="1" dirty="0">
                <a:solidFill>
                  <a:schemeClr val="bg1"/>
                </a:solidFill>
                <a:highlight>
                  <a:srgbClr val="1A2A4F"/>
                </a:highlight>
                <a:latin typeface="Times New Roman" panose="02020603050405020304" pitchFamily="18" charset="0"/>
                <a:ea typeface="Arial Unicode MS"/>
                <a:cs typeface="Arial Unicode MS"/>
              </a:rPr>
              <a:t>I went to social work school to work with people, not to push buttons…so I would like to do hands-on work with people …instead of the time I spend here sitting at my desk.” (Female, Southern Trust)</a:t>
            </a:r>
            <a:endParaRPr lang="en-GB" b="1" i="1" kern="100" dirty="0">
              <a:solidFill>
                <a:schemeClr val="bg1"/>
              </a:solidFill>
              <a:highlight>
                <a:srgbClr val="1A2A4F"/>
              </a:highlight>
              <a:latin typeface="Aptos" panose="020B0004020202020204" pitchFamily="34" charset="0"/>
              <a:ea typeface="Aptos" panose="020B0004020202020204" pitchFamily="34" charset="0"/>
              <a:cs typeface="Times New Roman" panose="02020603050405020304" pitchFamily="18" charset="0"/>
            </a:endParaRPr>
          </a:p>
        </p:txBody>
      </p:sp>
      <p:pic>
        <p:nvPicPr>
          <p:cNvPr id="5" name="Graphic 4">
            <a:extLst>
              <a:ext uri="{FF2B5EF4-FFF2-40B4-BE49-F238E27FC236}">
                <a16:creationId xmlns:a16="http://schemas.microsoft.com/office/drawing/2014/main" id="{487BA63F-A421-4469-BF26-C84E2BDD8D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234998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92C381-85B4-21D4-29E6-45390A12DDCC}"/>
              </a:ext>
            </a:extLst>
          </p:cNvPr>
          <p:cNvSpPr>
            <a:spLocks noGrp="1"/>
          </p:cNvSpPr>
          <p:nvPr>
            <p:ph type="title"/>
          </p:nvPr>
        </p:nvSpPr>
        <p:spPr/>
        <p:txBody>
          <a:bodyPr/>
          <a:lstStyle/>
          <a:p>
            <a:r>
              <a:rPr lang="en-US" sz="3200" dirty="0"/>
              <a:t>Threatening relationship-based practice</a:t>
            </a:r>
            <a:endParaRPr lang="en-GB" sz="3200" dirty="0"/>
          </a:p>
        </p:txBody>
      </p:sp>
      <p:sp>
        <p:nvSpPr>
          <p:cNvPr id="8" name="TextBox 7">
            <a:extLst>
              <a:ext uri="{FF2B5EF4-FFF2-40B4-BE49-F238E27FC236}">
                <a16:creationId xmlns:a16="http://schemas.microsoft.com/office/drawing/2014/main" id="{ED8B64CB-432F-2128-06D8-4F31CB59A2D1}"/>
              </a:ext>
            </a:extLst>
          </p:cNvPr>
          <p:cNvSpPr txBox="1"/>
          <p:nvPr/>
        </p:nvSpPr>
        <p:spPr>
          <a:xfrm>
            <a:off x="3287688" y="1048298"/>
            <a:ext cx="4320480" cy="3460823"/>
          </a:xfrm>
          <a:prstGeom prst="rect">
            <a:avLst/>
          </a:prstGeom>
          <a:noFill/>
        </p:spPr>
        <p:txBody>
          <a:bodyPr wrap="square">
            <a:spAutoFit/>
          </a:bodyPr>
          <a:lstStyle/>
          <a:p>
            <a:pPr indent="457200">
              <a:lnSpc>
                <a:spcPct val="200000"/>
              </a:lnSpc>
              <a:spcAft>
                <a:spcPts val="800"/>
              </a:spcAft>
            </a:pPr>
            <a:r>
              <a:rPr lang="en-GB" b="1" dirty="0">
                <a:solidFill>
                  <a:schemeClr val="bg1"/>
                </a:solidFill>
                <a:latin typeface="Times New Roman" panose="02020603050405020304" pitchFamily="18" charset="0"/>
                <a:ea typeface="Arial Unicode MS"/>
                <a:cs typeface="Arial Unicode MS"/>
              </a:rPr>
              <a:t>“I went to social work school to work with people, not to push buttons…so I would like to do hands-on work with people …instead of the time I spend here sitting at my desk.” (Female, Southern Trust)</a:t>
            </a:r>
            <a:endParaRPr lang="en-GB" b="1"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7B78EFAF-FFE9-26EB-79A3-749C80C69E98}"/>
              </a:ext>
            </a:extLst>
          </p:cNvPr>
          <p:cNvPicPr>
            <a:picLocks noGrp="1" noChangeAspect="1"/>
          </p:cNvPicPr>
          <p:nvPr>
            <p:ph sz="half" idx="2"/>
          </p:nvPr>
        </p:nvPicPr>
        <p:blipFill>
          <a:blip r:embed="rId2"/>
          <a:stretch>
            <a:fillRect/>
          </a:stretch>
        </p:blipFill>
        <p:spPr>
          <a:xfrm>
            <a:off x="1847528" y="1124744"/>
            <a:ext cx="8239068" cy="5426704"/>
          </a:xfrm>
        </p:spPr>
      </p:pic>
      <p:sp>
        <p:nvSpPr>
          <p:cNvPr id="10" name="TextBox 9">
            <a:extLst>
              <a:ext uri="{FF2B5EF4-FFF2-40B4-BE49-F238E27FC236}">
                <a16:creationId xmlns:a16="http://schemas.microsoft.com/office/drawing/2014/main" id="{C5CE6FA1-CB3F-29B1-73BD-6DA54A5E125B}"/>
              </a:ext>
            </a:extLst>
          </p:cNvPr>
          <p:cNvSpPr txBox="1"/>
          <p:nvPr/>
        </p:nvSpPr>
        <p:spPr>
          <a:xfrm>
            <a:off x="2135560" y="1319376"/>
            <a:ext cx="5688632" cy="1123577"/>
          </a:xfrm>
          <a:prstGeom prst="rect">
            <a:avLst/>
          </a:prstGeom>
          <a:noFill/>
        </p:spPr>
        <p:txBody>
          <a:bodyPr wrap="square">
            <a:spAutoFit/>
          </a:bodyPr>
          <a:lstStyle/>
          <a:p>
            <a:pPr indent="457200">
              <a:lnSpc>
                <a:spcPct val="200000"/>
              </a:lnSpc>
              <a:spcAft>
                <a:spcPts val="800"/>
              </a:spcAft>
            </a:pPr>
            <a:r>
              <a:rPr lang="en-GB" dirty="0">
                <a:solidFill>
                  <a:schemeClr val="bg1"/>
                </a:solidFill>
                <a:highlight>
                  <a:srgbClr val="1A2A4F"/>
                </a:highlight>
                <a:latin typeface="Times New Roman" panose="02020603050405020304" pitchFamily="18" charset="0"/>
                <a:ea typeface="Arial Unicode MS"/>
                <a:cs typeface="Arial Unicode MS"/>
              </a:rPr>
              <a:t>"</a:t>
            </a:r>
            <a:r>
              <a:rPr lang="en-GB" b="1" i="1" dirty="0">
                <a:solidFill>
                  <a:schemeClr val="bg1"/>
                </a:solidFill>
                <a:highlight>
                  <a:srgbClr val="1A2A4F"/>
                </a:highlight>
                <a:latin typeface="Times New Roman" panose="02020603050405020304" pitchFamily="18" charset="0"/>
                <a:ea typeface="Arial Unicode MS"/>
                <a:cs typeface="Arial Unicode MS"/>
              </a:rPr>
              <a:t>It just takes you away from time that you could be spending with patients."</a:t>
            </a:r>
            <a:r>
              <a:rPr lang="en-GB" b="1" i="1" kern="100" dirty="0">
                <a:solidFill>
                  <a:schemeClr val="bg1"/>
                </a:solidFill>
                <a:highlight>
                  <a:srgbClr val="1A2A4F"/>
                </a:highlight>
                <a:latin typeface="Times New Roman" panose="02020603050405020304" pitchFamily="18" charset="0"/>
                <a:ea typeface="Aptos" panose="020B0004020202020204" pitchFamily="34" charset="0"/>
                <a:cs typeface="Times New Roman" panose="02020603050405020304" pitchFamily="18" charset="0"/>
              </a:rPr>
              <a:t> (Male, South Eastern Trust)</a:t>
            </a:r>
            <a:endParaRPr lang="en-GB" b="1" i="1" kern="100" dirty="0">
              <a:solidFill>
                <a:schemeClr val="bg1"/>
              </a:solidFill>
              <a:highlight>
                <a:srgbClr val="1A2A4F"/>
              </a:highligh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89A839D-4F4D-6BF7-F873-E21F4EFA6E8C}"/>
              </a:ext>
            </a:extLst>
          </p:cNvPr>
          <p:cNvSpPr txBox="1"/>
          <p:nvPr/>
        </p:nvSpPr>
        <p:spPr>
          <a:xfrm>
            <a:off x="2076586" y="4005064"/>
            <a:ext cx="7488832" cy="1677575"/>
          </a:xfrm>
          <a:prstGeom prst="rect">
            <a:avLst/>
          </a:prstGeom>
          <a:noFill/>
        </p:spPr>
        <p:txBody>
          <a:bodyPr wrap="square">
            <a:spAutoFit/>
          </a:bodyPr>
          <a:lstStyle/>
          <a:p>
            <a:pPr indent="457200">
              <a:lnSpc>
                <a:spcPct val="200000"/>
              </a:lnSpc>
              <a:spcAft>
                <a:spcPts val="800"/>
              </a:spcAft>
            </a:pPr>
            <a:r>
              <a:rPr lang="en-GB" b="1" i="1" dirty="0">
                <a:solidFill>
                  <a:schemeClr val="bg1"/>
                </a:solidFill>
                <a:highlight>
                  <a:srgbClr val="1A2A4F"/>
                </a:highlight>
                <a:latin typeface="Times New Roman" panose="02020603050405020304" pitchFamily="18" charset="0"/>
                <a:ea typeface="Arial Unicode MS"/>
                <a:cs typeface="Arial Unicode MS"/>
              </a:rPr>
              <a:t>"We are spending most of the day in front of the computer and not in the wards…it's up to me to get the whole thing sorted online before sending it away."</a:t>
            </a:r>
            <a:r>
              <a:rPr lang="en-GB" b="1" i="1" kern="100" dirty="0">
                <a:solidFill>
                  <a:schemeClr val="bg1"/>
                </a:solidFill>
                <a:highlight>
                  <a:srgbClr val="1A2A4F"/>
                </a:highlight>
                <a:latin typeface="Times New Roman" panose="02020603050405020304" pitchFamily="18" charset="0"/>
                <a:ea typeface="Aptos" panose="020B0004020202020204" pitchFamily="34" charset="0"/>
                <a:cs typeface="Times New Roman" panose="02020603050405020304" pitchFamily="18" charset="0"/>
              </a:rPr>
              <a:t> (Female, Western Trust)</a:t>
            </a:r>
            <a:r>
              <a:rPr lang="en-GB" b="1" kern="100" dirty="0">
                <a:solidFill>
                  <a:schemeClr val="bg1"/>
                </a:solidFill>
                <a:highlight>
                  <a:srgbClr val="1A2A4F"/>
                </a:highlight>
                <a:latin typeface="Times New Roman" panose="02020603050405020304" pitchFamily="18" charset="0"/>
                <a:ea typeface="Aptos" panose="020B0004020202020204" pitchFamily="34" charset="0"/>
                <a:cs typeface="Times New Roman" panose="02020603050405020304" pitchFamily="18" charset="0"/>
              </a:rPr>
              <a:t>          </a:t>
            </a:r>
            <a:endParaRPr lang="en-GB" b="1" kern="100" dirty="0">
              <a:solidFill>
                <a:schemeClr val="bg1"/>
              </a:solidFill>
              <a:highlight>
                <a:srgbClr val="1A2A4F"/>
              </a:highlight>
              <a:latin typeface="Aptos" panose="020B0004020202020204" pitchFamily="34" charset="0"/>
              <a:ea typeface="Aptos" panose="020B0004020202020204" pitchFamily="34" charset="0"/>
              <a:cs typeface="Times New Roman" panose="02020603050405020304" pitchFamily="18" charset="0"/>
            </a:endParaRPr>
          </a:p>
        </p:txBody>
      </p:sp>
      <p:pic>
        <p:nvPicPr>
          <p:cNvPr id="9" name="Graphic 8">
            <a:extLst>
              <a:ext uri="{FF2B5EF4-FFF2-40B4-BE49-F238E27FC236}">
                <a16:creationId xmlns:a16="http://schemas.microsoft.com/office/drawing/2014/main" id="{D940585D-E677-4937-B22B-9B70C6FC9C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3836618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92C381-85B4-21D4-29E6-45390A12DDCC}"/>
              </a:ext>
            </a:extLst>
          </p:cNvPr>
          <p:cNvSpPr>
            <a:spLocks noGrp="1"/>
          </p:cNvSpPr>
          <p:nvPr>
            <p:ph type="title"/>
          </p:nvPr>
        </p:nvSpPr>
        <p:spPr/>
        <p:txBody>
          <a:bodyPr/>
          <a:lstStyle/>
          <a:p>
            <a:r>
              <a:rPr lang="en-US" sz="3200" dirty="0"/>
              <a:t>Threatening relationship-based practice</a:t>
            </a:r>
            <a:endParaRPr lang="en-GB" sz="3200" dirty="0"/>
          </a:p>
        </p:txBody>
      </p:sp>
      <p:pic>
        <p:nvPicPr>
          <p:cNvPr id="7" name="Content Placeholder 6">
            <a:extLst>
              <a:ext uri="{FF2B5EF4-FFF2-40B4-BE49-F238E27FC236}">
                <a16:creationId xmlns:a16="http://schemas.microsoft.com/office/drawing/2014/main" id="{8EFAE53D-38F3-7CC4-71C6-25089714A061}"/>
              </a:ext>
            </a:extLst>
          </p:cNvPr>
          <p:cNvPicPr>
            <a:picLocks noGrp="1" noChangeAspect="1"/>
          </p:cNvPicPr>
          <p:nvPr>
            <p:ph sz="half" idx="2"/>
          </p:nvPr>
        </p:nvPicPr>
        <p:blipFill>
          <a:blip r:embed="rId2"/>
          <a:stretch>
            <a:fillRect/>
          </a:stretch>
        </p:blipFill>
        <p:spPr>
          <a:xfrm>
            <a:off x="1874633" y="1270241"/>
            <a:ext cx="8442733" cy="5293564"/>
          </a:xfrm>
        </p:spPr>
      </p:pic>
      <p:sp>
        <p:nvSpPr>
          <p:cNvPr id="10" name="TextBox 9">
            <a:extLst>
              <a:ext uri="{FF2B5EF4-FFF2-40B4-BE49-F238E27FC236}">
                <a16:creationId xmlns:a16="http://schemas.microsoft.com/office/drawing/2014/main" id="{64A3BB6D-B31D-A9C8-370C-DDD2B615EBD9}"/>
              </a:ext>
            </a:extLst>
          </p:cNvPr>
          <p:cNvSpPr txBox="1"/>
          <p:nvPr/>
        </p:nvSpPr>
        <p:spPr>
          <a:xfrm>
            <a:off x="2135560" y="1173945"/>
            <a:ext cx="6696744" cy="1677575"/>
          </a:xfrm>
          <a:prstGeom prst="rect">
            <a:avLst/>
          </a:prstGeom>
          <a:noFill/>
        </p:spPr>
        <p:txBody>
          <a:bodyPr wrap="square">
            <a:spAutoFit/>
          </a:bodyPr>
          <a:lstStyle/>
          <a:p>
            <a:pPr indent="457200">
              <a:lnSpc>
                <a:spcPct val="200000"/>
              </a:lnSpc>
              <a:spcAft>
                <a:spcPts val="800"/>
              </a:spcAft>
            </a:pPr>
            <a:r>
              <a:rPr lang="en-GB" i="1" dirty="0">
                <a:solidFill>
                  <a:schemeClr val="bg1"/>
                </a:solidFill>
                <a:latin typeface="Times New Roman" panose="02020603050405020304" pitchFamily="18" charset="0"/>
                <a:ea typeface="Arial Unicode MS"/>
                <a:cs typeface="Arial Unicode MS"/>
              </a:rPr>
              <a:t>"</a:t>
            </a:r>
            <a:r>
              <a:rPr lang="en-GB" i="1" dirty="0">
                <a:solidFill>
                  <a:schemeClr val="bg1"/>
                </a:solidFill>
                <a:highlight>
                  <a:srgbClr val="1A2A4F"/>
                </a:highlight>
                <a:latin typeface="Times New Roman" panose="02020603050405020304" pitchFamily="18" charset="0"/>
                <a:ea typeface="Arial Unicode MS"/>
                <a:cs typeface="Arial Unicode MS"/>
              </a:rPr>
              <a:t>You're actually typing up everything in Word and then transcribing it over to those other systems." </a:t>
            </a:r>
            <a:r>
              <a:rPr lang="en-GB" i="1" kern="100" dirty="0">
                <a:solidFill>
                  <a:schemeClr val="bg1"/>
                </a:solidFill>
                <a:highlight>
                  <a:srgbClr val="1A2A4F"/>
                </a:highlight>
                <a:latin typeface="Times New Roman" panose="02020603050405020304" pitchFamily="18" charset="0"/>
                <a:ea typeface="Aptos" panose="020B0004020202020204" pitchFamily="34" charset="0"/>
                <a:cs typeface="Times New Roman" panose="02020603050405020304" pitchFamily="18" charset="0"/>
              </a:rPr>
              <a:t>(Female, South Eastern Trust)</a:t>
            </a:r>
            <a:endParaRPr lang="en-GB" i="1" kern="100" dirty="0">
              <a:solidFill>
                <a:schemeClr val="bg1"/>
              </a:solidFill>
              <a:highlight>
                <a:srgbClr val="1A2A4F"/>
              </a:highligh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88C959A-3CC0-E205-19E7-DB23A2B8C38D}"/>
              </a:ext>
            </a:extLst>
          </p:cNvPr>
          <p:cNvSpPr txBox="1"/>
          <p:nvPr/>
        </p:nvSpPr>
        <p:spPr>
          <a:xfrm>
            <a:off x="1981201" y="4742409"/>
            <a:ext cx="6552727" cy="1501437"/>
          </a:xfrm>
          <a:prstGeom prst="rect">
            <a:avLst/>
          </a:prstGeom>
          <a:noFill/>
        </p:spPr>
        <p:txBody>
          <a:bodyPr wrap="square">
            <a:spAutoFit/>
          </a:bodyPr>
          <a:lstStyle/>
          <a:p>
            <a:pPr indent="457200">
              <a:lnSpc>
                <a:spcPct val="200000"/>
              </a:lnSpc>
              <a:spcAft>
                <a:spcPts val="800"/>
              </a:spcAft>
            </a:pPr>
            <a:r>
              <a:rPr lang="en-GB" sz="1600" dirty="0">
                <a:solidFill>
                  <a:srgbClr val="000000"/>
                </a:solidFill>
                <a:latin typeface="Times New Roman" panose="02020603050405020304" pitchFamily="18" charset="0"/>
                <a:ea typeface="Arial Unicode MS"/>
                <a:cs typeface="Arial Unicode MS"/>
              </a:rPr>
              <a:t>"</a:t>
            </a:r>
            <a:r>
              <a:rPr lang="en-GB" sz="1600" i="1" dirty="0">
                <a:solidFill>
                  <a:schemeClr val="bg1"/>
                </a:solidFill>
                <a:highlight>
                  <a:srgbClr val="1A2A4F"/>
                </a:highlight>
                <a:latin typeface="Times New Roman" panose="02020603050405020304" pitchFamily="18" charset="0"/>
                <a:ea typeface="Arial Unicode MS"/>
                <a:cs typeface="Arial Unicode MS"/>
              </a:rPr>
              <a:t>I felt very disillusioned…the work sat on the file, and no one will ever read it. I spent over three weeks on it. It's soul-destroying. It leaves you demoralised; people only read the synopsis."</a:t>
            </a:r>
            <a:r>
              <a:rPr lang="en-GB" sz="1600" i="1" kern="100" dirty="0">
                <a:solidFill>
                  <a:schemeClr val="bg1"/>
                </a:solidFill>
                <a:highlight>
                  <a:srgbClr val="1A2A4F"/>
                </a:highlight>
                <a:latin typeface="Times New Roman" panose="02020603050405020304" pitchFamily="18" charset="0"/>
                <a:ea typeface="Aptos" panose="020B0004020202020204" pitchFamily="34" charset="0"/>
                <a:cs typeface="Times New Roman" panose="02020603050405020304" pitchFamily="18" charset="0"/>
              </a:rPr>
              <a:t> (Female, Southern Trust)</a:t>
            </a:r>
            <a:endParaRPr lang="en-GB" sz="1600" i="1" kern="100" dirty="0">
              <a:solidFill>
                <a:schemeClr val="bg1"/>
              </a:solidFill>
              <a:highlight>
                <a:srgbClr val="1A2A4F"/>
              </a:highligh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7AAF86E-2E3C-34FE-5061-78738E775B00}"/>
              </a:ext>
            </a:extLst>
          </p:cNvPr>
          <p:cNvSpPr txBox="1"/>
          <p:nvPr/>
        </p:nvSpPr>
        <p:spPr>
          <a:xfrm>
            <a:off x="4007768" y="2863189"/>
            <a:ext cx="6048672" cy="1008994"/>
          </a:xfrm>
          <a:prstGeom prst="rect">
            <a:avLst/>
          </a:prstGeom>
          <a:noFill/>
        </p:spPr>
        <p:txBody>
          <a:bodyPr wrap="square">
            <a:spAutoFit/>
          </a:bodyPr>
          <a:lstStyle/>
          <a:p>
            <a:pPr indent="457200">
              <a:lnSpc>
                <a:spcPct val="200000"/>
              </a:lnSpc>
              <a:spcAft>
                <a:spcPts val="800"/>
              </a:spcAft>
            </a:pPr>
            <a:r>
              <a:rPr lang="en-GB" sz="1600" i="1" dirty="0">
                <a:solidFill>
                  <a:schemeClr val="accent3"/>
                </a:solidFill>
                <a:highlight>
                  <a:srgbClr val="1A2A4F"/>
                </a:highlight>
                <a:latin typeface="Times New Roman" panose="02020603050405020304" pitchFamily="18" charset="0"/>
                <a:ea typeface="Arial Unicode MS"/>
                <a:cs typeface="Arial Unicode MS"/>
              </a:rPr>
              <a:t>"</a:t>
            </a:r>
            <a:r>
              <a:rPr lang="en-GB" sz="1600" i="1" dirty="0">
                <a:solidFill>
                  <a:schemeClr val="bg1"/>
                </a:solidFill>
                <a:highlight>
                  <a:srgbClr val="1A2A4F"/>
                </a:highlight>
                <a:latin typeface="Times New Roman" panose="02020603050405020304" pitchFamily="18" charset="0"/>
                <a:ea typeface="Arial Unicode MS"/>
                <a:cs typeface="Arial Unicode MS"/>
              </a:rPr>
              <a:t>You have to go across several systems, and it doesn't transfer over. It just takes so much time."</a:t>
            </a:r>
            <a:r>
              <a:rPr lang="en-GB" sz="1600" i="1" kern="100" dirty="0">
                <a:solidFill>
                  <a:schemeClr val="bg1"/>
                </a:solidFill>
                <a:highlight>
                  <a:srgbClr val="1A2A4F"/>
                </a:highlight>
                <a:latin typeface="Times New Roman" panose="02020603050405020304" pitchFamily="18" charset="0"/>
                <a:ea typeface="Aptos" panose="020B0004020202020204" pitchFamily="34" charset="0"/>
                <a:cs typeface="Times New Roman" panose="02020603050405020304" pitchFamily="18" charset="0"/>
              </a:rPr>
              <a:t> (Female, Western Trust)</a:t>
            </a:r>
            <a:endParaRPr lang="en-GB" sz="1600" i="1" kern="100" dirty="0">
              <a:solidFill>
                <a:schemeClr val="bg1"/>
              </a:solidFill>
              <a:highlight>
                <a:srgbClr val="1A2A4F"/>
              </a:highlight>
              <a:latin typeface="Aptos" panose="020B0004020202020204" pitchFamily="34" charset="0"/>
              <a:ea typeface="Aptos" panose="020B0004020202020204" pitchFamily="34" charset="0"/>
              <a:cs typeface="Times New Roman" panose="02020603050405020304" pitchFamily="18" charset="0"/>
            </a:endParaRPr>
          </a:p>
        </p:txBody>
      </p:sp>
      <p:pic>
        <p:nvPicPr>
          <p:cNvPr id="8" name="Graphic 7">
            <a:extLst>
              <a:ext uri="{FF2B5EF4-FFF2-40B4-BE49-F238E27FC236}">
                <a16:creationId xmlns:a16="http://schemas.microsoft.com/office/drawing/2014/main" id="{1EA2C67C-339E-4E36-A3AA-A593715761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2134956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DF56EB-FB07-9499-711C-6919B6459F17}"/>
              </a:ext>
            </a:extLst>
          </p:cNvPr>
          <p:cNvSpPr>
            <a:spLocks noGrp="1"/>
          </p:cNvSpPr>
          <p:nvPr>
            <p:ph type="title"/>
          </p:nvPr>
        </p:nvSpPr>
        <p:spPr/>
        <p:txBody>
          <a:bodyPr/>
          <a:lstStyle/>
          <a:p>
            <a:r>
              <a:rPr lang="en-US" dirty="0"/>
              <a:t>Identity erosion… What is unique?</a:t>
            </a:r>
            <a:endParaRPr lang="en-GB" dirty="0"/>
          </a:p>
        </p:txBody>
      </p:sp>
      <p:pic>
        <p:nvPicPr>
          <p:cNvPr id="6" name="Picture 5">
            <a:extLst>
              <a:ext uri="{FF2B5EF4-FFF2-40B4-BE49-F238E27FC236}">
                <a16:creationId xmlns:a16="http://schemas.microsoft.com/office/drawing/2014/main" id="{80FDDE70-80D4-DFBF-9386-2AA369898729}"/>
              </a:ext>
            </a:extLst>
          </p:cNvPr>
          <p:cNvPicPr>
            <a:picLocks noChangeAspect="1"/>
          </p:cNvPicPr>
          <p:nvPr/>
        </p:nvPicPr>
        <p:blipFill>
          <a:blip r:embed="rId2"/>
          <a:stretch>
            <a:fillRect/>
          </a:stretch>
        </p:blipFill>
        <p:spPr>
          <a:xfrm>
            <a:off x="2333836" y="1218892"/>
            <a:ext cx="7524328" cy="4603537"/>
          </a:xfrm>
          <a:prstGeom prst="rect">
            <a:avLst/>
          </a:prstGeom>
        </p:spPr>
      </p:pic>
      <p:pic>
        <p:nvPicPr>
          <p:cNvPr id="4" name="Graphic 3">
            <a:extLst>
              <a:ext uri="{FF2B5EF4-FFF2-40B4-BE49-F238E27FC236}">
                <a16:creationId xmlns:a16="http://schemas.microsoft.com/office/drawing/2014/main" id="{D62ACBEE-FC9A-4261-9516-BABCE814F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4285418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743C-8170-41E4-77C8-E4B318E81E60}"/>
              </a:ext>
            </a:extLst>
          </p:cNvPr>
          <p:cNvSpPr>
            <a:spLocks noGrp="1"/>
          </p:cNvSpPr>
          <p:nvPr>
            <p:ph type="title"/>
          </p:nvPr>
        </p:nvSpPr>
        <p:spPr>
          <a:xfrm>
            <a:off x="1981200" y="274638"/>
            <a:ext cx="8219256" cy="562074"/>
          </a:xfrm>
        </p:spPr>
        <p:txBody>
          <a:bodyPr anchor="ctr">
            <a:normAutofit/>
          </a:bodyPr>
          <a:lstStyle/>
          <a:p>
            <a:pPr>
              <a:lnSpc>
                <a:spcPct val="90000"/>
              </a:lnSpc>
            </a:pPr>
            <a:r>
              <a:rPr lang="en-US" sz="3300" dirty="0"/>
              <a:t>Accessibility Issues present barriers </a:t>
            </a:r>
            <a:endParaRPr lang="en-GB" sz="3300" dirty="0"/>
          </a:p>
        </p:txBody>
      </p:sp>
      <p:graphicFrame>
        <p:nvGraphicFramePr>
          <p:cNvPr id="6" name="Content Placeholder 3">
            <a:extLst>
              <a:ext uri="{FF2B5EF4-FFF2-40B4-BE49-F238E27FC236}">
                <a16:creationId xmlns:a16="http://schemas.microsoft.com/office/drawing/2014/main" id="{2C763182-08D2-8A96-6FBB-66E213323403}"/>
              </a:ext>
            </a:extLst>
          </p:cNvPr>
          <p:cNvGraphicFramePr>
            <a:graphicFrameLocks noGrp="1"/>
          </p:cNvGraphicFramePr>
          <p:nvPr>
            <p:ph sz="half" idx="2"/>
            <p:extLst>
              <p:ext uri="{D42A27DB-BD31-4B8C-83A1-F6EECF244321}">
                <p14:modId xmlns:p14="http://schemas.microsoft.com/office/powerpoint/2010/main" val="76493048"/>
              </p:ext>
            </p:extLst>
          </p:nvPr>
        </p:nvGraphicFramePr>
        <p:xfrm>
          <a:off x="2053208" y="1196753"/>
          <a:ext cx="8219256" cy="4320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a:extLst>
              <a:ext uri="{FF2B5EF4-FFF2-40B4-BE49-F238E27FC236}">
                <a16:creationId xmlns:a16="http://schemas.microsoft.com/office/drawing/2014/main" id="{6A153537-6D4A-4D78-8C80-82D57F3264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241281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19256" cy="562074"/>
          </a:xfrm>
        </p:spPr>
        <p:txBody>
          <a:bodyPr anchor="ctr">
            <a:normAutofit/>
          </a:bodyPr>
          <a:lstStyle/>
          <a:p>
            <a:pPr>
              <a:lnSpc>
                <a:spcPct val="90000"/>
              </a:lnSpc>
            </a:pPr>
            <a:r>
              <a:rPr lang="en-GB" sz="3300"/>
              <a:t>Agenda </a:t>
            </a:r>
          </a:p>
        </p:txBody>
      </p:sp>
      <p:graphicFrame>
        <p:nvGraphicFramePr>
          <p:cNvPr id="6" name="Content Placeholder 3">
            <a:extLst>
              <a:ext uri="{FF2B5EF4-FFF2-40B4-BE49-F238E27FC236}">
                <a16:creationId xmlns:a16="http://schemas.microsoft.com/office/drawing/2014/main" id="{7D12C2EE-AF0E-6025-0FEC-1C52971A7390}"/>
              </a:ext>
            </a:extLst>
          </p:cNvPr>
          <p:cNvGraphicFramePr>
            <a:graphicFrameLocks noGrp="1"/>
          </p:cNvGraphicFramePr>
          <p:nvPr>
            <p:ph sz="half" idx="2"/>
            <p:extLst>
              <p:ext uri="{D42A27DB-BD31-4B8C-83A1-F6EECF244321}">
                <p14:modId xmlns:p14="http://schemas.microsoft.com/office/powerpoint/2010/main" val="4018166629"/>
              </p:ext>
            </p:extLst>
          </p:nvPr>
        </p:nvGraphicFramePr>
        <p:xfrm>
          <a:off x="1991544" y="1600201"/>
          <a:ext cx="8280920" cy="391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a:extLst>
              <a:ext uri="{FF2B5EF4-FFF2-40B4-BE49-F238E27FC236}">
                <a16:creationId xmlns:a16="http://schemas.microsoft.com/office/drawing/2014/main" id="{0B9CC058-1E2F-4069-977F-9321743252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357866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5251F6-3EB9-4CC3-853A-D1CF16FF5F12}"/>
              </a:ext>
            </a:extLst>
          </p:cNvPr>
          <p:cNvSpPr>
            <a:spLocks noGrp="1"/>
          </p:cNvSpPr>
          <p:nvPr>
            <p:ph type="title"/>
          </p:nvPr>
        </p:nvSpPr>
        <p:spPr>
          <a:xfrm>
            <a:off x="1981200" y="274638"/>
            <a:ext cx="8219256" cy="562074"/>
          </a:xfrm>
        </p:spPr>
        <p:txBody>
          <a:bodyPr anchor="ctr">
            <a:normAutofit/>
          </a:bodyPr>
          <a:lstStyle/>
          <a:p>
            <a:pPr>
              <a:lnSpc>
                <a:spcPct val="90000"/>
              </a:lnSpc>
            </a:pPr>
            <a:r>
              <a:rPr lang="en-US" sz="3300" dirty="0"/>
              <a:t>What SWs hope can change</a:t>
            </a:r>
            <a:endParaRPr lang="en-GB" sz="3300" dirty="0"/>
          </a:p>
        </p:txBody>
      </p:sp>
      <p:sp>
        <p:nvSpPr>
          <p:cNvPr id="11" name="Content Placeholder 2">
            <a:extLst>
              <a:ext uri="{FF2B5EF4-FFF2-40B4-BE49-F238E27FC236}">
                <a16:creationId xmlns:a16="http://schemas.microsoft.com/office/drawing/2014/main" id="{9F112C81-5A5F-6072-40B3-CAC301308E10}"/>
              </a:ext>
            </a:extLst>
          </p:cNvPr>
          <p:cNvSpPr>
            <a:spLocks noGrp="1"/>
          </p:cNvSpPr>
          <p:nvPr>
            <p:ph sz="half" idx="1"/>
          </p:nvPr>
        </p:nvSpPr>
        <p:spPr>
          <a:xfrm>
            <a:off x="1991544" y="764704"/>
            <a:ext cx="8208912" cy="460648"/>
          </a:xfrm>
        </p:spPr>
        <p:txBody>
          <a:bodyPr/>
          <a:lstStyle/>
          <a:p>
            <a:endParaRPr lang="en-US"/>
          </a:p>
        </p:txBody>
      </p:sp>
      <p:graphicFrame>
        <p:nvGraphicFramePr>
          <p:cNvPr id="6" name="Content Placeholder 1">
            <a:extLst>
              <a:ext uri="{FF2B5EF4-FFF2-40B4-BE49-F238E27FC236}">
                <a16:creationId xmlns:a16="http://schemas.microsoft.com/office/drawing/2014/main" id="{DFE2FE09-D2CC-BAC2-6278-DFCC81DE9023}"/>
              </a:ext>
            </a:extLst>
          </p:cNvPr>
          <p:cNvGraphicFramePr>
            <a:graphicFrameLocks noGrp="1"/>
          </p:cNvGraphicFramePr>
          <p:nvPr>
            <p:ph sz="half" idx="2"/>
            <p:extLst>
              <p:ext uri="{D42A27DB-BD31-4B8C-83A1-F6EECF244321}">
                <p14:modId xmlns:p14="http://schemas.microsoft.com/office/powerpoint/2010/main" val="314060458"/>
              </p:ext>
            </p:extLst>
          </p:nvPr>
        </p:nvGraphicFramePr>
        <p:xfrm>
          <a:off x="1703512" y="1326778"/>
          <a:ext cx="8964488" cy="553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a:extLst>
              <a:ext uri="{FF2B5EF4-FFF2-40B4-BE49-F238E27FC236}">
                <a16:creationId xmlns:a16="http://schemas.microsoft.com/office/drawing/2014/main" id="{AF4746D9-8D93-42FE-A47C-8753F43F2B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20997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descr="Text&#10;&#10;Description automatically generated">
            <a:extLst>
              <a:ext uri="{FF2B5EF4-FFF2-40B4-BE49-F238E27FC236}">
                <a16:creationId xmlns:a16="http://schemas.microsoft.com/office/drawing/2014/main" id="{BC03D335-0FFD-C8EB-6C54-FC4F37D06ABE}"/>
              </a:ext>
            </a:extLst>
          </p:cNvPr>
          <p:cNvPicPr>
            <a:picLocks noGrp="1"/>
          </p:cNvPicPr>
          <p:nvPr>
            <p:ph sz="half" idx="2"/>
          </p:nvPr>
        </p:nvPicPr>
        <p:blipFill>
          <a:blip r:embed="rId2"/>
          <a:stretch>
            <a:fillRect/>
          </a:stretch>
        </p:blipFill>
        <p:spPr>
          <a:xfrm>
            <a:off x="1934426" y="1477761"/>
            <a:ext cx="8338038" cy="5127832"/>
          </a:xfrm>
          <a:prstGeom prst="rect">
            <a:avLst/>
          </a:prstGeom>
          <a:noFill/>
          <a:ln w="12700" cap="flat">
            <a:noFill/>
            <a:miter lim="400000"/>
          </a:ln>
          <a:effectLst/>
        </p:spPr>
      </p:pic>
      <p:sp>
        <p:nvSpPr>
          <p:cNvPr id="2" name="Title 1">
            <a:extLst>
              <a:ext uri="{FF2B5EF4-FFF2-40B4-BE49-F238E27FC236}">
                <a16:creationId xmlns:a16="http://schemas.microsoft.com/office/drawing/2014/main" id="{74EE2C86-C516-1FAF-8897-137AA7F841D8}"/>
              </a:ext>
            </a:extLst>
          </p:cNvPr>
          <p:cNvSpPr>
            <a:spLocks noGrp="1"/>
          </p:cNvSpPr>
          <p:nvPr>
            <p:ph type="title"/>
          </p:nvPr>
        </p:nvSpPr>
        <p:spPr>
          <a:xfrm>
            <a:off x="1981200" y="274638"/>
            <a:ext cx="8219256" cy="562074"/>
          </a:xfrm>
        </p:spPr>
        <p:txBody>
          <a:bodyPr anchor="ctr">
            <a:normAutofit/>
          </a:bodyPr>
          <a:lstStyle/>
          <a:p>
            <a:pPr>
              <a:lnSpc>
                <a:spcPct val="90000"/>
              </a:lnSpc>
            </a:pPr>
            <a:r>
              <a:rPr lang="en-US" sz="3300" dirty="0"/>
              <a:t>Standardisation over Innovation?</a:t>
            </a:r>
            <a:endParaRPr lang="en-GB" sz="3300" dirty="0"/>
          </a:p>
        </p:txBody>
      </p:sp>
      <p:sp>
        <p:nvSpPr>
          <p:cNvPr id="14" name="Content Placeholder 3">
            <a:extLst>
              <a:ext uri="{FF2B5EF4-FFF2-40B4-BE49-F238E27FC236}">
                <a16:creationId xmlns:a16="http://schemas.microsoft.com/office/drawing/2014/main" id="{4FC65E2C-B2C0-9DE8-B2D7-233543EC5FE0}"/>
              </a:ext>
            </a:extLst>
          </p:cNvPr>
          <p:cNvSpPr>
            <a:spLocks noGrp="1"/>
          </p:cNvSpPr>
          <p:nvPr>
            <p:ph sz="half" idx="1"/>
          </p:nvPr>
        </p:nvSpPr>
        <p:spPr>
          <a:xfrm>
            <a:off x="1991544" y="764704"/>
            <a:ext cx="8208912" cy="460648"/>
          </a:xfrm>
        </p:spPr>
        <p:txBody>
          <a:bodyPr>
            <a:normAutofit/>
          </a:bodyPr>
          <a:lstStyle/>
          <a:p>
            <a:pPr>
              <a:lnSpc>
                <a:spcPct val="90000"/>
              </a:lnSpc>
            </a:pPr>
            <a:r>
              <a:rPr lang="en-US" sz="2600" dirty="0"/>
              <a:t>Yes… for now</a:t>
            </a:r>
          </a:p>
        </p:txBody>
      </p:sp>
      <p:pic>
        <p:nvPicPr>
          <p:cNvPr id="5" name="Graphic 4">
            <a:extLst>
              <a:ext uri="{FF2B5EF4-FFF2-40B4-BE49-F238E27FC236}">
                <a16:creationId xmlns:a16="http://schemas.microsoft.com/office/drawing/2014/main" id="{49ED198A-9831-43F3-BA41-EAA4B411F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52739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5251F6-3EB9-4CC3-853A-D1CF16FF5F12}"/>
              </a:ext>
            </a:extLst>
          </p:cNvPr>
          <p:cNvSpPr>
            <a:spLocks noGrp="1"/>
          </p:cNvSpPr>
          <p:nvPr>
            <p:ph type="title"/>
          </p:nvPr>
        </p:nvSpPr>
        <p:spPr>
          <a:xfrm>
            <a:off x="1981200" y="274638"/>
            <a:ext cx="8219256" cy="562074"/>
          </a:xfrm>
        </p:spPr>
        <p:txBody>
          <a:bodyPr anchor="ctr">
            <a:normAutofit/>
          </a:bodyPr>
          <a:lstStyle/>
          <a:p>
            <a:pPr>
              <a:lnSpc>
                <a:spcPct val="90000"/>
              </a:lnSpc>
            </a:pPr>
            <a:r>
              <a:rPr lang="en-US" sz="3300" dirty="0"/>
              <a:t>What do SWs Think...</a:t>
            </a:r>
            <a:endParaRPr lang="en-GB" sz="3300" dirty="0"/>
          </a:p>
        </p:txBody>
      </p:sp>
      <p:sp>
        <p:nvSpPr>
          <p:cNvPr id="4" name="Content Placeholder 3">
            <a:extLst>
              <a:ext uri="{FF2B5EF4-FFF2-40B4-BE49-F238E27FC236}">
                <a16:creationId xmlns:a16="http://schemas.microsoft.com/office/drawing/2014/main" id="{E8676968-1E6D-DC9B-24CA-D84B90C33BF1}"/>
              </a:ext>
            </a:extLst>
          </p:cNvPr>
          <p:cNvSpPr>
            <a:spLocks noGrp="1"/>
          </p:cNvSpPr>
          <p:nvPr>
            <p:ph sz="half" idx="1"/>
          </p:nvPr>
        </p:nvSpPr>
        <p:spPr>
          <a:xfrm>
            <a:off x="1991544" y="764704"/>
            <a:ext cx="8208912" cy="460648"/>
          </a:xfrm>
        </p:spPr>
        <p:txBody>
          <a:bodyPr>
            <a:normAutofit/>
          </a:bodyPr>
          <a:lstStyle/>
          <a:p>
            <a:pPr>
              <a:lnSpc>
                <a:spcPct val="90000"/>
              </a:lnSpc>
            </a:pPr>
            <a:r>
              <a:rPr lang="en-US" sz="2600"/>
              <a:t>Encompass can’t change </a:t>
            </a:r>
            <a:endParaRPr lang="en-GB" sz="2600"/>
          </a:p>
        </p:txBody>
      </p:sp>
      <p:graphicFrame>
        <p:nvGraphicFramePr>
          <p:cNvPr id="6" name="Content Placeholder 1">
            <a:extLst>
              <a:ext uri="{FF2B5EF4-FFF2-40B4-BE49-F238E27FC236}">
                <a16:creationId xmlns:a16="http://schemas.microsoft.com/office/drawing/2014/main" id="{4C721DAE-A4D1-7D97-D71D-4394C841BD03}"/>
              </a:ext>
            </a:extLst>
          </p:cNvPr>
          <p:cNvGraphicFramePr>
            <a:graphicFrameLocks noGrp="1"/>
          </p:cNvGraphicFramePr>
          <p:nvPr>
            <p:ph sz="half" idx="2"/>
            <p:extLst>
              <p:ext uri="{D42A27DB-BD31-4B8C-83A1-F6EECF244321}">
                <p14:modId xmlns:p14="http://schemas.microsoft.com/office/powerpoint/2010/main" val="145822010"/>
              </p:ext>
            </p:extLst>
          </p:nvPr>
        </p:nvGraphicFramePr>
        <p:xfrm>
          <a:off x="1991544" y="1600201"/>
          <a:ext cx="8280920" cy="391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a:extLst>
              <a:ext uri="{FF2B5EF4-FFF2-40B4-BE49-F238E27FC236}">
                <a16:creationId xmlns:a16="http://schemas.microsoft.com/office/drawing/2014/main" id="{D4AF783C-251F-4570-B7CB-225301BF68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491500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D7786E-6BB9-03F2-6423-339671E69DB1}"/>
              </a:ext>
            </a:extLst>
          </p:cNvPr>
          <p:cNvSpPr>
            <a:spLocks noGrp="1"/>
          </p:cNvSpPr>
          <p:nvPr>
            <p:ph sz="half" idx="2"/>
          </p:nvPr>
        </p:nvSpPr>
        <p:spPr>
          <a:xfrm>
            <a:off x="2490428" y="1988840"/>
            <a:ext cx="7200800" cy="3917032"/>
          </a:xfrm>
        </p:spPr>
        <p:txBody>
          <a:bodyPr>
            <a:normAutofit/>
          </a:bodyPr>
          <a:lstStyle/>
          <a:p>
            <a:pPr marL="285750" indent="-285750">
              <a:lnSpc>
                <a:spcPct val="90000"/>
              </a:lnSpc>
              <a:buFont typeface="Arial" panose="020B0604020202020204" pitchFamily="34" charset="0"/>
              <a:buChar char="•"/>
            </a:pPr>
            <a:r>
              <a:rPr lang="en-GB" sz="1700" b="1" dirty="0"/>
              <a:t>More control and input</a:t>
            </a:r>
          </a:p>
          <a:p>
            <a:pPr marL="285750" indent="-285750">
              <a:lnSpc>
                <a:spcPct val="90000"/>
              </a:lnSpc>
              <a:buFont typeface="Arial" panose="020B0604020202020204" pitchFamily="34" charset="0"/>
              <a:buChar char="•"/>
            </a:pPr>
            <a:endParaRPr lang="en-GB" sz="1700" b="1" dirty="0"/>
          </a:p>
          <a:p>
            <a:pPr marL="285750" indent="-285750">
              <a:lnSpc>
                <a:spcPct val="90000"/>
              </a:lnSpc>
              <a:buFont typeface="Arial" panose="020B0604020202020204" pitchFamily="34" charset="0"/>
              <a:buChar char="•"/>
            </a:pPr>
            <a:r>
              <a:rPr lang="en-GB" sz="1700" b="1" dirty="0"/>
              <a:t>Social workers are experts. </a:t>
            </a:r>
          </a:p>
          <a:p>
            <a:pPr marL="285750" indent="-285750">
              <a:lnSpc>
                <a:spcPct val="90000"/>
              </a:lnSpc>
              <a:buFont typeface="Arial" panose="020B0604020202020204" pitchFamily="34" charset="0"/>
              <a:buChar char="•"/>
            </a:pPr>
            <a:endParaRPr lang="en-GB" sz="1700" b="1" dirty="0"/>
          </a:p>
          <a:p>
            <a:pPr marL="285750" indent="-285750">
              <a:lnSpc>
                <a:spcPct val="90000"/>
              </a:lnSpc>
              <a:buFont typeface="Arial" panose="020B0604020202020204" pitchFamily="34" charset="0"/>
              <a:buChar char="•"/>
            </a:pPr>
            <a:r>
              <a:rPr lang="en-GB" sz="1700" b="1" dirty="0"/>
              <a:t>Interested in participation</a:t>
            </a:r>
          </a:p>
          <a:p>
            <a:pPr marL="285750" indent="-285750">
              <a:lnSpc>
                <a:spcPct val="90000"/>
              </a:lnSpc>
              <a:buFont typeface="Arial" panose="020B0604020202020204" pitchFamily="34" charset="0"/>
              <a:buChar char="•"/>
            </a:pPr>
            <a:endParaRPr lang="en-GB" sz="1700" b="1" dirty="0"/>
          </a:p>
          <a:p>
            <a:pPr marL="285750" indent="-285750">
              <a:lnSpc>
                <a:spcPct val="90000"/>
              </a:lnSpc>
              <a:buFont typeface="Arial" panose="020B0604020202020204" pitchFamily="34" charset="0"/>
              <a:buChar char="•"/>
            </a:pPr>
            <a:r>
              <a:rPr lang="en-GB" sz="1700" b="1" dirty="0"/>
              <a:t>increasingly digitally capable </a:t>
            </a:r>
          </a:p>
          <a:p>
            <a:pPr marL="285750" indent="-285750">
              <a:lnSpc>
                <a:spcPct val="90000"/>
              </a:lnSpc>
              <a:buFont typeface="Arial" panose="020B0604020202020204" pitchFamily="34" charset="0"/>
              <a:buChar char="•"/>
            </a:pPr>
            <a:endParaRPr lang="en-GB" sz="1700" b="1" dirty="0"/>
          </a:p>
          <a:p>
            <a:pPr marL="285750" indent="-285750">
              <a:lnSpc>
                <a:spcPct val="90000"/>
              </a:lnSpc>
              <a:buFont typeface="Arial" panose="020B0604020202020204" pitchFamily="34" charset="0"/>
              <a:buChar char="•"/>
            </a:pPr>
            <a:r>
              <a:rPr lang="en-GB" sz="1700" b="1" dirty="0"/>
              <a:t>Systems that promote identity </a:t>
            </a:r>
          </a:p>
          <a:p>
            <a:pPr marL="285750" indent="-285750">
              <a:lnSpc>
                <a:spcPct val="90000"/>
              </a:lnSpc>
              <a:buFont typeface="Arial" panose="020B0604020202020204" pitchFamily="34" charset="0"/>
              <a:buChar char="•"/>
            </a:pPr>
            <a:endParaRPr lang="en-GB" sz="1700" b="1" dirty="0"/>
          </a:p>
          <a:p>
            <a:pPr marL="285750" indent="-285750">
              <a:lnSpc>
                <a:spcPct val="90000"/>
              </a:lnSpc>
              <a:buFont typeface="Arial" panose="020B0604020202020204" pitchFamily="34" charset="0"/>
              <a:buChar char="•"/>
            </a:pPr>
            <a:r>
              <a:rPr lang="en-GB" sz="1700" b="1" dirty="0"/>
              <a:t>Tools that aid social workers in daily practice. </a:t>
            </a:r>
          </a:p>
          <a:p>
            <a:pPr marL="285750" indent="-285750">
              <a:lnSpc>
                <a:spcPct val="90000"/>
              </a:lnSpc>
              <a:buFont typeface="Arial" panose="020B0604020202020204" pitchFamily="34" charset="0"/>
              <a:buChar char="•"/>
            </a:pPr>
            <a:endParaRPr lang="en-GB" sz="1700" b="1" dirty="0"/>
          </a:p>
          <a:p>
            <a:pPr marL="285750" indent="-285750">
              <a:lnSpc>
                <a:spcPct val="90000"/>
              </a:lnSpc>
              <a:buFont typeface="Arial" panose="020B0604020202020204" pitchFamily="34" charset="0"/>
              <a:buChar char="•"/>
            </a:pPr>
            <a:r>
              <a:rPr lang="en-GB" sz="1700" b="1" dirty="0"/>
              <a:t>Not governance-gathering tools.</a:t>
            </a:r>
          </a:p>
        </p:txBody>
      </p:sp>
      <p:sp>
        <p:nvSpPr>
          <p:cNvPr id="3" name="Title 2">
            <a:extLst>
              <a:ext uri="{FF2B5EF4-FFF2-40B4-BE49-F238E27FC236}">
                <a16:creationId xmlns:a16="http://schemas.microsoft.com/office/drawing/2014/main" id="{AE01012F-2037-86E5-2316-0EFEB1CF0ACE}"/>
              </a:ext>
            </a:extLst>
          </p:cNvPr>
          <p:cNvSpPr>
            <a:spLocks noGrp="1"/>
          </p:cNvSpPr>
          <p:nvPr>
            <p:ph type="title"/>
          </p:nvPr>
        </p:nvSpPr>
        <p:spPr>
          <a:xfrm>
            <a:off x="1981200" y="274638"/>
            <a:ext cx="8219256" cy="562074"/>
          </a:xfrm>
        </p:spPr>
        <p:txBody>
          <a:bodyPr anchor="ctr">
            <a:normAutofit/>
          </a:bodyPr>
          <a:lstStyle/>
          <a:p>
            <a:pPr>
              <a:lnSpc>
                <a:spcPct val="90000"/>
              </a:lnSpc>
            </a:pPr>
            <a:r>
              <a:rPr lang="en-GB" sz="1700"/>
              <a:t>Social workers designing and implementing future systems</a:t>
            </a:r>
            <a:br>
              <a:rPr lang="en-GB" sz="1700"/>
            </a:br>
            <a:endParaRPr lang="en-GB" sz="1700"/>
          </a:p>
        </p:txBody>
      </p:sp>
      <p:pic>
        <p:nvPicPr>
          <p:cNvPr id="6" name="Picture 5">
            <a:extLst>
              <a:ext uri="{FF2B5EF4-FFF2-40B4-BE49-F238E27FC236}">
                <a16:creationId xmlns:a16="http://schemas.microsoft.com/office/drawing/2014/main" id="{33ADAD0C-8518-50EF-9FE9-5A6AE35496BF}"/>
              </a:ext>
            </a:extLst>
          </p:cNvPr>
          <p:cNvPicPr>
            <a:picLocks noChangeAspect="1"/>
          </p:cNvPicPr>
          <p:nvPr/>
        </p:nvPicPr>
        <p:blipFill rotWithShape="1">
          <a:blip r:embed="rId2"/>
          <a:srcRect t="51812" r="-1" b="38554"/>
          <a:stretch/>
        </p:blipFill>
        <p:spPr>
          <a:xfrm>
            <a:off x="2490428" y="1181628"/>
            <a:ext cx="7200800" cy="404078"/>
          </a:xfrm>
          <a:prstGeom prst="rect">
            <a:avLst/>
          </a:prstGeom>
          <a:noFill/>
        </p:spPr>
      </p:pic>
      <p:pic>
        <p:nvPicPr>
          <p:cNvPr id="5" name="Graphic 4">
            <a:extLst>
              <a:ext uri="{FF2B5EF4-FFF2-40B4-BE49-F238E27FC236}">
                <a16:creationId xmlns:a16="http://schemas.microsoft.com/office/drawing/2014/main" id="{9C2929E8-5CA1-455E-8902-1C6A310919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1759563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8506E0E-8386-138A-97D0-AD312DE197F6}"/>
              </a:ext>
            </a:extLst>
          </p:cNvPr>
          <p:cNvPicPr>
            <a:picLocks noGrp="1" noChangeAspect="1"/>
          </p:cNvPicPr>
          <p:nvPr>
            <p:ph sz="half" idx="2"/>
          </p:nvPr>
        </p:nvPicPr>
        <p:blipFill>
          <a:blip r:embed="rId2"/>
          <a:stretch>
            <a:fillRect/>
          </a:stretch>
        </p:blipFill>
        <p:spPr>
          <a:xfrm>
            <a:off x="1858539" y="934295"/>
            <a:ext cx="8474921" cy="5468426"/>
          </a:xfrm>
        </p:spPr>
      </p:pic>
      <p:sp>
        <p:nvSpPr>
          <p:cNvPr id="3" name="Title 2">
            <a:extLst>
              <a:ext uri="{FF2B5EF4-FFF2-40B4-BE49-F238E27FC236}">
                <a16:creationId xmlns:a16="http://schemas.microsoft.com/office/drawing/2014/main" id="{E6C85E00-DFCA-ECD5-ED5E-EC7AB9403214}"/>
              </a:ext>
            </a:extLst>
          </p:cNvPr>
          <p:cNvSpPr>
            <a:spLocks noGrp="1"/>
          </p:cNvSpPr>
          <p:nvPr>
            <p:ph type="title"/>
          </p:nvPr>
        </p:nvSpPr>
        <p:spPr/>
        <p:txBody>
          <a:bodyPr/>
          <a:lstStyle/>
          <a:p>
            <a:r>
              <a:rPr lang="en-US" dirty="0"/>
              <a:t>Innovation…</a:t>
            </a:r>
            <a:endParaRPr lang="en-GB" dirty="0"/>
          </a:p>
        </p:txBody>
      </p:sp>
      <p:sp>
        <p:nvSpPr>
          <p:cNvPr id="8" name="TextBox 7">
            <a:extLst>
              <a:ext uri="{FF2B5EF4-FFF2-40B4-BE49-F238E27FC236}">
                <a16:creationId xmlns:a16="http://schemas.microsoft.com/office/drawing/2014/main" id="{9E99F1E6-0362-F9FF-C9FB-B27E87EC790B}"/>
              </a:ext>
            </a:extLst>
          </p:cNvPr>
          <p:cNvSpPr txBox="1"/>
          <p:nvPr/>
        </p:nvSpPr>
        <p:spPr>
          <a:xfrm>
            <a:off x="1919536" y="934295"/>
            <a:ext cx="6696744" cy="2334165"/>
          </a:xfrm>
          <a:prstGeom prst="rect">
            <a:avLst/>
          </a:prstGeom>
          <a:noFill/>
        </p:spPr>
        <p:txBody>
          <a:bodyPr wrap="square">
            <a:spAutoFit/>
          </a:bodyPr>
          <a:lstStyle/>
          <a:p>
            <a:pPr indent="457200">
              <a:lnSpc>
                <a:spcPct val="200000"/>
              </a:lnSpc>
              <a:spcAft>
                <a:spcPts val="800"/>
              </a:spcAft>
            </a:pPr>
            <a:r>
              <a:rPr lang="en-GB" i="1" dirty="0">
                <a:solidFill>
                  <a:schemeClr val="bg1"/>
                </a:solidFill>
                <a:highlight>
                  <a:srgbClr val="000000"/>
                </a:highlight>
                <a:latin typeface="Times New Roman" panose="02020603050405020304" pitchFamily="18" charset="0"/>
                <a:ea typeface="Arial Unicode MS"/>
                <a:cs typeface="Arial Unicode MS"/>
              </a:rPr>
              <a:t>"We have kind of abandoned it and just designed our own-we have developed our old systems to try and make it work for our service users."</a:t>
            </a:r>
            <a:r>
              <a:rPr lang="en-GB" i="1" kern="100" dirty="0">
                <a:solidFill>
                  <a:schemeClr val="bg1"/>
                </a:solidFill>
                <a:highlight>
                  <a:srgbClr val="000000"/>
                </a:highlight>
                <a:latin typeface="Times New Roman" panose="02020603050405020304" pitchFamily="18" charset="0"/>
                <a:ea typeface="Aptos" panose="020B0004020202020204" pitchFamily="34" charset="0"/>
                <a:cs typeface="Times New Roman" panose="02020603050405020304" pitchFamily="18" charset="0"/>
              </a:rPr>
              <a:t> </a:t>
            </a:r>
            <a:r>
              <a:rPr lang="en-GB" i="1" dirty="0">
                <a:solidFill>
                  <a:schemeClr val="bg1"/>
                </a:solidFill>
                <a:highlight>
                  <a:srgbClr val="000000"/>
                </a:highlight>
                <a:latin typeface="Times New Roman" panose="02020603050405020304" pitchFamily="18" charset="0"/>
                <a:ea typeface="Arial Unicode MS"/>
                <a:cs typeface="Arial Unicode MS"/>
              </a:rPr>
              <a:t>(Male, Belfast Trust)                                          </a:t>
            </a:r>
            <a:endParaRPr lang="en-GB" i="1" kern="100" dirty="0">
              <a:solidFill>
                <a:schemeClr val="bg1"/>
              </a:solidFill>
              <a:highlight>
                <a:srgbClr val="000000"/>
              </a:highlight>
              <a:latin typeface="Aptos" panose="020B0004020202020204" pitchFamily="34" charset="0"/>
              <a:ea typeface="Aptos" panose="020B0004020202020204" pitchFamily="34" charset="0"/>
              <a:cs typeface="Times New Roman" panose="02020603050405020304" pitchFamily="18" charset="0"/>
            </a:endParaRPr>
          </a:p>
          <a:p>
            <a:pPr>
              <a:lnSpc>
                <a:spcPct val="200000"/>
              </a:lnSpc>
              <a:spcAft>
                <a:spcPts val="800"/>
              </a:spcAft>
            </a:pPr>
            <a:r>
              <a:rPr lang="en-GB"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B1DECA8-1348-8A10-8742-50E6E0ECA713}"/>
              </a:ext>
            </a:extLst>
          </p:cNvPr>
          <p:cNvSpPr txBox="1"/>
          <p:nvPr/>
        </p:nvSpPr>
        <p:spPr>
          <a:xfrm>
            <a:off x="3108741" y="4581128"/>
            <a:ext cx="7199785" cy="1677575"/>
          </a:xfrm>
          <a:prstGeom prst="rect">
            <a:avLst/>
          </a:prstGeom>
          <a:noFill/>
        </p:spPr>
        <p:txBody>
          <a:bodyPr wrap="square">
            <a:spAutoFit/>
          </a:bodyPr>
          <a:lstStyle/>
          <a:p>
            <a:pPr indent="457200">
              <a:lnSpc>
                <a:spcPct val="200000"/>
              </a:lnSpc>
              <a:spcAft>
                <a:spcPts val="800"/>
              </a:spcAft>
            </a:pPr>
            <a:r>
              <a:rPr lang="en-GB" i="1" dirty="0">
                <a:solidFill>
                  <a:schemeClr val="bg1"/>
                </a:solidFill>
                <a:highlight>
                  <a:srgbClr val="000000"/>
                </a:highlight>
                <a:latin typeface="Times New Roman" panose="02020603050405020304" pitchFamily="18" charset="0"/>
                <a:ea typeface="Arial Unicode MS"/>
                <a:cs typeface="Arial Unicode MS"/>
              </a:rPr>
              <a:t>"Because we are so administrative, it has actually pushed us into a position of smarter working, so from that point of view, we have come on a long way</a:t>
            </a:r>
            <a:r>
              <a:rPr lang="en-GB" i="1" kern="100" dirty="0">
                <a:solidFill>
                  <a:schemeClr val="bg1"/>
                </a:solidFill>
                <a:highlight>
                  <a:srgbClr val="000000"/>
                </a:highlight>
                <a:latin typeface="Times New Roman" panose="02020603050405020304" pitchFamily="18" charset="0"/>
                <a:ea typeface="Aptos" panose="020B0004020202020204" pitchFamily="34" charset="0"/>
                <a:cs typeface="Times New Roman" panose="02020603050405020304" pitchFamily="18" charset="0"/>
              </a:rPr>
              <a:t> </a:t>
            </a:r>
            <a:r>
              <a:rPr lang="en-GB" i="1" dirty="0">
                <a:solidFill>
                  <a:schemeClr val="bg1"/>
                </a:solidFill>
                <a:highlight>
                  <a:srgbClr val="000000"/>
                </a:highlight>
                <a:latin typeface="Times New Roman" panose="02020603050405020304" pitchFamily="18" charset="0"/>
                <a:ea typeface="Arial Unicode MS"/>
                <a:cs typeface="Arial Unicode MS"/>
              </a:rPr>
              <a:t>(Female, Southern Trust)</a:t>
            </a:r>
            <a:endParaRPr lang="en-GB" i="1" kern="100" dirty="0">
              <a:solidFill>
                <a:schemeClr val="bg1"/>
              </a:solidFill>
              <a:highlight>
                <a:srgbClr val="000000"/>
              </a:highligh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A5BB65F-6493-FB33-D135-75A7BD78479C}"/>
              </a:ext>
            </a:extLst>
          </p:cNvPr>
          <p:cNvSpPr txBox="1"/>
          <p:nvPr/>
        </p:nvSpPr>
        <p:spPr>
          <a:xfrm>
            <a:off x="5613766" y="2564905"/>
            <a:ext cx="5076056" cy="1677575"/>
          </a:xfrm>
          <a:prstGeom prst="rect">
            <a:avLst/>
          </a:prstGeom>
          <a:noFill/>
        </p:spPr>
        <p:txBody>
          <a:bodyPr wrap="square">
            <a:spAutoFit/>
          </a:bodyPr>
          <a:lstStyle/>
          <a:p>
            <a:pPr indent="457200">
              <a:lnSpc>
                <a:spcPct val="200000"/>
              </a:lnSpc>
              <a:spcAft>
                <a:spcPts val="800"/>
              </a:spcAft>
            </a:pPr>
            <a:r>
              <a:rPr lang="en-GB" i="1" dirty="0">
                <a:solidFill>
                  <a:schemeClr val="bg1"/>
                </a:solidFill>
                <a:highlight>
                  <a:srgbClr val="000000"/>
                </a:highlight>
                <a:latin typeface="Times New Roman" panose="02020603050405020304" pitchFamily="18" charset="0"/>
                <a:ea typeface="Arial Unicode MS"/>
                <a:cs typeface="Arial Unicode MS"/>
              </a:rPr>
              <a:t>"I would say maybe having champions for technology…so, maybe every team has their own champion </a:t>
            </a:r>
            <a:r>
              <a:rPr lang="en-GB" i="1" kern="100" dirty="0">
                <a:solidFill>
                  <a:schemeClr val="bg1"/>
                </a:solidFill>
                <a:highlight>
                  <a:srgbClr val="000000"/>
                </a:highlight>
                <a:latin typeface="Times New Roman" panose="02020603050405020304" pitchFamily="18" charset="0"/>
                <a:ea typeface="Aptos" panose="020B0004020202020204" pitchFamily="34" charset="0"/>
                <a:cs typeface="Times New Roman" panose="02020603050405020304" pitchFamily="18" charset="0"/>
              </a:rPr>
              <a:t>(Female, Western Trust)          </a:t>
            </a:r>
            <a:endParaRPr lang="en-GB" i="1" kern="100" dirty="0">
              <a:solidFill>
                <a:schemeClr val="bg1"/>
              </a:solidFill>
              <a:highlight>
                <a:srgbClr val="000000"/>
              </a:highlight>
              <a:latin typeface="Aptos" panose="020B0004020202020204" pitchFamily="34" charset="0"/>
              <a:ea typeface="Aptos" panose="020B0004020202020204" pitchFamily="34" charset="0"/>
              <a:cs typeface="Times New Roman" panose="02020603050405020304" pitchFamily="18" charset="0"/>
            </a:endParaRPr>
          </a:p>
        </p:txBody>
      </p:sp>
      <p:pic>
        <p:nvPicPr>
          <p:cNvPr id="7" name="Graphic 6">
            <a:extLst>
              <a:ext uri="{FF2B5EF4-FFF2-40B4-BE49-F238E27FC236}">
                <a16:creationId xmlns:a16="http://schemas.microsoft.com/office/drawing/2014/main" id="{38D92285-5117-4CA0-8D08-340E4F33B0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48003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4A29A68-7E38-DA2E-03E1-EDF8E08FC1CC}"/>
              </a:ext>
            </a:extLst>
          </p:cNvPr>
          <p:cNvPicPr>
            <a:picLocks noGrp="1" noChangeAspect="1"/>
          </p:cNvPicPr>
          <p:nvPr>
            <p:ph sz="half" idx="2"/>
          </p:nvPr>
        </p:nvPicPr>
        <p:blipFill>
          <a:blip r:embed="rId2"/>
          <a:stretch>
            <a:fillRect/>
          </a:stretch>
        </p:blipFill>
        <p:spPr>
          <a:xfrm>
            <a:off x="1703512" y="1326778"/>
            <a:ext cx="2996800" cy="2827429"/>
          </a:xfrm>
        </p:spPr>
      </p:pic>
      <p:sp>
        <p:nvSpPr>
          <p:cNvPr id="3" name="Title 2">
            <a:extLst>
              <a:ext uri="{FF2B5EF4-FFF2-40B4-BE49-F238E27FC236}">
                <a16:creationId xmlns:a16="http://schemas.microsoft.com/office/drawing/2014/main" id="{28461CA6-6996-E6F7-51C5-377FCAC59917}"/>
              </a:ext>
            </a:extLst>
          </p:cNvPr>
          <p:cNvSpPr>
            <a:spLocks noGrp="1"/>
          </p:cNvSpPr>
          <p:nvPr>
            <p:ph type="title"/>
          </p:nvPr>
        </p:nvSpPr>
        <p:spPr/>
        <p:txBody>
          <a:bodyPr/>
          <a:lstStyle/>
          <a:p>
            <a:r>
              <a:rPr lang="en-US" sz="3200" dirty="0"/>
              <a:t>The SW Strategy 2012- 2022</a:t>
            </a:r>
            <a:endParaRPr lang="en-GB" sz="3200" dirty="0"/>
          </a:p>
        </p:txBody>
      </p:sp>
      <p:sp>
        <p:nvSpPr>
          <p:cNvPr id="4" name="Content Placeholder 3">
            <a:extLst>
              <a:ext uri="{FF2B5EF4-FFF2-40B4-BE49-F238E27FC236}">
                <a16:creationId xmlns:a16="http://schemas.microsoft.com/office/drawing/2014/main" id="{731F7BEA-51BD-A92C-695C-AFAECDDD3B2B}"/>
              </a:ext>
            </a:extLst>
          </p:cNvPr>
          <p:cNvSpPr>
            <a:spLocks noGrp="1"/>
          </p:cNvSpPr>
          <p:nvPr>
            <p:ph sz="half" idx="1"/>
          </p:nvPr>
        </p:nvSpPr>
        <p:spPr/>
        <p:txBody>
          <a:bodyPr/>
          <a:lstStyle/>
          <a:p>
            <a:r>
              <a:rPr lang="en-US" sz="2400" dirty="0">
                <a:solidFill>
                  <a:srgbClr val="1A2A4F"/>
                </a:solidFill>
              </a:rPr>
              <a:t>10 years on…what has changed?  We have failed! </a:t>
            </a:r>
            <a:endParaRPr lang="en-GB" sz="2400" dirty="0">
              <a:solidFill>
                <a:srgbClr val="1A2A4F"/>
              </a:solidFill>
            </a:endParaRPr>
          </a:p>
        </p:txBody>
      </p:sp>
      <p:sp>
        <p:nvSpPr>
          <p:cNvPr id="8" name="TextBox 7">
            <a:extLst>
              <a:ext uri="{FF2B5EF4-FFF2-40B4-BE49-F238E27FC236}">
                <a16:creationId xmlns:a16="http://schemas.microsoft.com/office/drawing/2014/main" id="{48004F5F-1335-2554-145B-D9E6BB15E9E2}"/>
              </a:ext>
            </a:extLst>
          </p:cNvPr>
          <p:cNvSpPr txBox="1"/>
          <p:nvPr/>
        </p:nvSpPr>
        <p:spPr>
          <a:xfrm>
            <a:off x="5447928" y="1326778"/>
            <a:ext cx="3960440" cy="872034"/>
          </a:xfrm>
          <a:prstGeom prst="rect">
            <a:avLst/>
          </a:prstGeom>
          <a:noFill/>
        </p:spPr>
        <p:txBody>
          <a:bodyPr wrap="square">
            <a:spAutoFit/>
          </a:bodyPr>
          <a:lstStyle/>
          <a:p>
            <a:pPr>
              <a:lnSpc>
                <a:spcPct val="150000"/>
              </a:lnSpc>
            </a:pPr>
            <a:r>
              <a:rPr lang="en-GB" sz="1200" dirty="0"/>
              <a:t>“</a:t>
            </a:r>
            <a:r>
              <a:rPr lang="en-GB" b="1" i="1" dirty="0">
                <a:solidFill>
                  <a:schemeClr val="accent3"/>
                </a:solidFill>
              </a:rPr>
              <a:t>Reducing unnecessary bureaucracy </a:t>
            </a:r>
            <a:r>
              <a:rPr lang="en-GB" i="1" dirty="0"/>
              <a:t>for social workers </a:t>
            </a:r>
            <a:r>
              <a:rPr lang="en-GB" dirty="0"/>
              <a:t>p14. </a:t>
            </a:r>
          </a:p>
        </p:txBody>
      </p:sp>
      <p:sp>
        <p:nvSpPr>
          <p:cNvPr id="10" name="TextBox 9">
            <a:extLst>
              <a:ext uri="{FF2B5EF4-FFF2-40B4-BE49-F238E27FC236}">
                <a16:creationId xmlns:a16="http://schemas.microsoft.com/office/drawing/2014/main" id="{CE2FC593-D615-181D-1256-C22F86EE5B50}"/>
              </a:ext>
            </a:extLst>
          </p:cNvPr>
          <p:cNvSpPr txBox="1"/>
          <p:nvPr/>
        </p:nvSpPr>
        <p:spPr>
          <a:xfrm>
            <a:off x="4700312" y="2650067"/>
            <a:ext cx="3312368" cy="831510"/>
          </a:xfrm>
          <a:prstGeom prst="rect">
            <a:avLst/>
          </a:prstGeom>
          <a:noFill/>
        </p:spPr>
        <p:txBody>
          <a:bodyPr wrap="square">
            <a:spAutoFit/>
          </a:bodyPr>
          <a:lstStyle/>
          <a:p>
            <a:pPr>
              <a:lnSpc>
                <a:spcPct val="150000"/>
              </a:lnSpc>
            </a:pPr>
            <a:r>
              <a:rPr lang="en-GB" b="1" i="1" dirty="0">
                <a:solidFill>
                  <a:schemeClr val="accent3"/>
                </a:solidFill>
              </a:rPr>
              <a:t>“</a:t>
            </a:r>
            <a:r>
              <a:rPr lang="en-GB" sz="1600" b="1" i="1" dirty="0">
                <a:solidFill>
                  <a:schemeClr val="accent3"/>
                </a:solidFill>
              </a:rPr>
              <a:t>pro-active use of technology” </a:t>
            </a:r>
            <a:r>
              <a:rPr lang="en-GB" sz="1600" i="1" dirty="0"/>
              <a:t>p22</a:t>
            </a:r>
          </a:p>
        </p:txBody>
      </p:sp>
      <p:sp>
        <p:nvSpPr>
          <p:cNvPr id="14" name="TextBox 13">
            <a:extLst>
              <a:ext uri="{FF2B5EF4-FFF2-40B4-BE49-F238E27FC236}">
                <a16:creationId xmlns:a16="http://schemas.microsoft.com/office/drawing/2014/main" id="{FB9C87D8-D4C3-BBA3-6E70-1491E9BDDCCC}"/>
              </a:ext>
            </a:extLst>
          </p:cNvPr>
          <p:cNvSpPr txBox="1"/>
          <p:nvPr/>
        </p:nvSpPr>
        <p:spPr>
          <a:xfrm rot="10800000" flipV="1">
            <a:off x="4511824" y="5543142"/>
            <a:ext cx="2736304" cy="1246495"/>
          </a:xfrm>
          <a:prstGeom prst="rect">
            <a:avLst/>
          </a:prstGeom>
          <a:noFill/>
        </p:spPr>
        <p:txBody>
          <a:bodyPr wrap="square">
            <a:spAutoFit/>
          </a:bodyPr>
          <a:lstStyle/>
          <a:p>
            <a:pPr>
              <a:lnSpc>
                <a:spcPct val="150000"/>
              </a:lnSpc>
            </a:pPr>
            <a:r>
              <a:rPr lang="en-GB" sz="1200" i="1" dirty="0"/>
              <a:t>“</a:t>
            </a:r>
            <a:r>
              <a:rPr lang="en-GB" b="1" i="1" dirty="0">
                <a:solidFill>
                  <a:schemeClr val="accent3"/>
                </a:solidFill>
              </a:rPr>
              <a:t>Increase the use of technology </a:t>
            </a:r>
            <a:r>
              <a:rPr lang="en-GB" sz="1400" i="1" dirty="0"/>
              <a:t>to improve efficiency,”p67</a:t>
            </a:r>
          </a:p>
        </p:txBody>
      </p:sp>
      <p:pic>
        <p:nvPicPr>
          <p:cNvPr id="16" name="Picture 15">
            <a:extLst>
              <a:ext uri="{FF2B5EF4-FFF2-40B4-BE49-F238E27FC236}">
                <a16:creationId xmlns:a16="http://schemas.microsoft.com/office/drawing/2014/main" id="{0786BFE0-43C3-E081-B832-AEBF9DBB4F3C}"/>
              </a:ext>
            </a:extLst>
          </p:cNvPr>
          <p:cNvPicPr>
            <a:picLocks noChangeAspect="1"/>
          </p:cNvPicPr>
          <p:nvPr/>
        </p:nvPicPr>
        <p:blipFill>
          <a:blip r:embed="rId3"/>
          <a:stretch>
            <a:fillRect/>
          </a:stretch>
        </p:blipFill>
        <p:spPr>
          <a:xfrm>
            <a:off x="7420070" y="3139545"/>
            <a:ext cx="2996800" cy="3460907"/>
          </a:xfrm>
          <a:prstGeom prst="rect">
            <a:avLst/>
          </a:prstGeom>
        </p:spPr>
      </p:pic>
      <p:sp>
        <p:nvSpPr>
          <p:cNvPr id="18" name="TextBox 17">
            <a:extLst>
              <a:ext uri="{FF2B5EF4-FFF2-40B4-BE49-F238E27FC236}">
                <a16:creationId xmlns:a16="http://schemas.microsoft.com/office/drawing/2014/main" id="{035DACDB-0DED-0C46-5B52-997A9760FB9A}"/>
              </a:ext>
            </a:extLst>
          </p:cNvPr>
          <p:cNvSpPr txBox="1"/>
          <p:nvPr/>
        </p:nvSpPr>
        <p:spPr>
          <a:xfrm>
            <a:off x="2423592" y="4431417"/>
            <a:ext cx="3744416" cy="831510"/>
          </a:xfrm>
          <a:prstGeom prst="rect">
            <a:avLst/>
          </a:prstGeom>
          <a:noFill/>
        </p:spPr>
        <p:txBody>
          <a:bodyPr wrap="square">
            <a:spAutoFit/>
          </a:bodyPr>
          <a:lstStyle/>
          <a:p>
            <a:pPr>
              <a:lnSpc>
                <a:spcPct val="150000"/>
              </a:lnSpc>
            </a:pPr>
            <a:r>
              <a:rPr lang="en-GB" dirty="0"/>
              <a:t> </a:t>
            </a:r>
            <a:r>
              <a:rPr lang="en-GB" sz="1600" i="1" dirty="0"/>
              <a:t> </a:t>
            </a:r>
            <a:r>
              <a:rPr lang="en-GB" sz="1600" i="1" dirty="0">
                <a:solidFill>
                  <a:srgbClr val="BBA461"/>
                </a:solidFill>
              </a:rPr>
              <a:t>“</a:t>
            </a:r>
            <a:r>
              <a:rPr lang="en-GB" sz="1600" b="1" i="1" dirty="0">
                <a:solidFill>
                  <a:schemeClr val="accent3"/>
                </a:solidFill>
              </a:rPr>
              <a:t>bureaucracy, workload pressure,</a:t>
            </a:r>
            <a:r>
              <a:rPr lang="en-GB" sz="1600" i="1" dirty="0">
                <a:solidFill>
                  <a:schemeClr val="accent3"/>
                </a:solidFill>
              </a:rPr>
              <a:t> </a:t>
            </a:r>
            <a:r>
              <a:rPr lang="en-GB" sz="1600" i="1" dirty="0"/>
              <a:t>insufficient time” </a:t>
            </a:r>
            <a:r>
              <a:rPr lang="en-GB" sz="1600" dirty="0"/>
              <a:t>p27</a:t>
            </a:r>
          </a:p>
        </p:txBody>
      </p:sp>
      <p:sp>
        <p:nvSpPr>
          <p:cNvPr id="2" name="Left Arrow 1"/>
          <p:cNvSpPr/>
          <p:nvPr/>
        </p:nvSpPr>
        <p:spPr>
          <a:xfrm>
            <a:off x="3935760" y="2160002"/>
            <a:ext cx="2952328" cy="484632"/>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p:cNvSpPr/>
          <p:nvPr/>
        </p:nvSpPr>
        <p:spPr>
          <a:xfrm>
            <a:off x="4223792" y="5159459"/>
            <a:ext cx="3364438" cy="60715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328F9575-8ED0-4929-ACEA-6D9AF87905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4261122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CCCE-2977-8936-F2A0-38EC082F1E54}"/>
              </a:ext>
            </a:extLst>
          </p:cNvPr>
          <p:cNvSpPr>
            <a:spLocks noGrp="1"/>
          </p:cNvSpPr>
          <p:nvPr>
            <p:ph type="title"/>
          </p:nvPr>
        </p:nvSpPr>
        <p:spPr/>
        <p:txBody>
          <a:bodyPr/>
          <a:lstStyle/>
          <a:p>
            <a:r>
              <a:rPr lang="en-US" dirty="0"/>
              <a:t>Safe Staffing</a:t>
            </a:r>
            <a:endParaRPr lang="en-GB" dirty="0"/>
          </a:p>
        </p:txBody>
      </p:sp>
      <p:sp>
        <p:nvSpPr>
          <p:cNvPr id="3" name="Content Placeholder 2">
            <a:extLst>
              <a:ext uri="{FF2B5EF4-FFF2-40B4-BE49-F238E27FC236}">
                <a16:creationId xmlns:a16="http://schemas.microsoft.com/office/drawing/2014/main" id="{0075BE3A-E2A1-0B43-5B02-E869477D2EA7}"/>
              </a:ext>
            </a:extLst>
          </p:cNvPr>
          <p:cNvSpPr>
            <a:spLocks noGrp="1"/>
          </p:cNvSpPr>
          <p:nvPr>
            <p:ph sz="half" idx="1"/>
          </p:nvPr>
        </p:nvSpPr>
        <p:spPr/>
        <p:txBody>
          <a:bodyPr/>
          <a:lstStyle/>
          <a:p>
            <a:r>
              <a:rPr lang="en-US" sz="2000" dirty="0"/>
              <a:t>What will we be talking about in 2032?</a:t>
            </a:r>
            <a:endParaRPr lang="en-GB" sz="2000" dirty="0"/>
          </a:p>
        </p:txBody>
      </p:sp>
      <p:sp>
        <p:nvSpPr>
          <p:cNvPr id="4" name="Content Placeholder 3">
            <a:extLst>
              <a:ext uri="{FF2B5EF4-FFF2-40B4-BE49-F238E27FC236}">
                <a16:creationId xmlns:a16="http://schemas.microsoft.com/office/drawing/2014/main" id="{DBC8B9F1-D795-0932-A0A9-C32CAAA62634}"/>
              </a:ext>
            </a:extLst>
          </p:cNvPr>
          <p:cNvSpPr>
            <a:spLocks noGrp="1"/>
          </p:cNvSpPr>
          <p:nvPr>
            <p:ph sz="half" idx="2"/>
          </p:nvPr>
        </p:nvSpPr>
        <p:spPr>
          <a:xfrm>
            <a:off x="1991544" y="1600201"/>
            <a:ext cx="8136904" cy="4061048"/>
          </a:xfrm>
        </p:spPr>
        <p:txBody>
          <a:bodyPr>
            <a:normAutofit/>
          </a:bodyPr>
          <a:lstStyle/>
          <a:p>
            <a:r>
              <a:rPr lang="en-US" i="0" dirty="0">
                <a:solidFill>
                  <a:srgbClr val="2A2A2A"/>
                </a:solidFill>
                <a:effectLst/>
                <a:highlight>
                  <a:srgbClr val="EFF2F7"/>
                </a:highlight>
                <a:latin typeface="Merriweather" panose="00000500000000000000" pitchFamily="2" charset="0"/>
              </a:rPr>
              <a:t>Northern Ireland, social work-specific legislation is planned for </a:t>
            </a:r>
            <a:r>
              <a:rPr lang="en-US" i="0" dirty="0">
                <a:solidFill>
                  <a:srgbClr val="C7114F"/>
                </a:solidFill>
                <a:effectLst/>
                <a:highlight>
                  <a:srgbClr val="EFF2F7"/>
                </a:highlight>
                <a:latin typeface="Merriweather" panose="00000500000000000000" pitchFamily="2" charset="0"/>
              </a:rPr>
              <a:t>safe staffing</a:t>
            </a:r>
            <a:r>
              <a:rPr lang="en-US" i="0" dirty="0">
                <a:solidFill>
                  <a:srgbClr val="2A2A2A"/>
                </a:solidFill>
                <a:effectLst/>
                <a:highlight>
                  <a:srgbClr val="EFF2F7"/>
                </a:highlight>
                <a:latin typeface="Merriweather" panose="00000500000000000000" pitchFamily="2" charset="0"/>
              </a:rPr>
              <a:t> across the governmental sector. </a:t>
            </a:r>
            <a:endParaRPr lang="en-US" dirty="0">
              <a:solidFill>
                <a:srgbClr val="2A2A2A"/>
              </a:solidFill>
              <a:highlight>
                <a:srgbClr val="EFF2F7"/>
              </a:highlight>
              <a:latin typeface="Merriweather" panose="00000500000000000000" pitchFamily="2" charset="0"/>
            </a:endParaRPr>
          </a:p>
          <a:p>
            <a:r>
              <a:rPr lang="en-US" b="0" i="0" dirty="0">
                <a:solidFill>
                  <a:srgbClr val="C7114F"/>
                </a:solidFill>
                <a:effectLst/>
                <a:highlight>
                  <a:srgbClr val="EFF2F7"/>
                </a:highlight>
                <a:latin typeface="Merriweather" panose="00000500000000000000" pitchFamily="2" charset="0"/>
              </a:rPr>
              <a:t>Burnout, retention</a:t>
            </a:r>
            <a:endParaRPr lang="en-US" dirty="0">
              <a:solidFill>
                <a:srgbClr val="2A2A2A"/>
              </a:solidFill>
              <a:highlight>
                <a:srgbClr val="EFF2F7"/>
              </a:highlight>
              <a:latin typeface="Merriweather" panose="00000500000000000000" pitchFamily="2" charset="0"/>
            </a:endParaRPr>
          </a:p>
          <a:p>
            <a:endParaRPr lang="en-US" dirty="0">
              <a:solidFill>
                <a:srgbClr val="2A2A2A"/>
              </a:solidFill>
              <a:highlight>
                <a:srgbClr val="EFF2F7"/>
              </a:highlight>
              <a:latin typeface="Merriweather" panose="00000500000000000000" pitchFamily="2" charset="0"/>
            </a:endParaRPr>
          </a:p>
          <a:p>
            <a:r>
              <a:rPr lang="en-US" dirty="0">
                <a:solidFill>
                  <a:srgbClr val="2A2A2A"/>
                </a:solidFill>
                <a:highlight>
                  <a:srgbClr val="EFF2F7"/>
                </a:highlight>
                <a:latin typeface="Merriweather" panose="00000500000000000000" pitchFamily="2" charset="0"/>
              </a:rPr>
              <a:t>Who in Social Work is actively challenging bureaucracy?</a:t>
            </a:r>
          </a:p>
          <a:p>
            <a:endParaRPr lang="en-US" dirty="0">
              <a:solidFill>
                <a:srgbClr val="2A2A2A"/>
              </a:solidFill>
              <a:highlight>
                <a:srgbClr val="EFF2F7"/>
              </a:highlight>
              <a:latin typeface="Merriweather" panose="00000500000000000000" pitchFamily="2" charset="0"/>
            </a:endParaRPr>
          </a:p>
          <a:p>
            <a:r>
              <a:rPr lang="en-US" dirty="0">
                <a:solidFill>
                  <a:srgbClr val="2A2A2A"/>
                </a:solidFill>
                <a:highlight>
                  <a:srgbClr val="EFF2F7"/>
                </a:highlight>
                <a:latin typeface="Merriweather" panose="00000500000000000000" pitchFamily="2" charset="0"/>
              </a:rPr>
              <a:t> Where are the </a:t>
            </a:r>
            <a:r>
              <a:rPr lang="en-US" dirty="0">
                <a:solidFill>
                  <a:srgbClr val="C7114F"/>
                </a:solidFill>
                <a:highlight>
                  <a:srgbClr val="EFF2F7"/>
                </a:highlight>
                <a:latin typeface="Merriweather" panose="00000500000000000000" pitchFamily="2" charset="0"/>
              </a:rPr>
              <a:t>champions?</a:t>
            </a:r>
          </a:p>
          <a:p>
            <a:endParaRPr lang="en-US" dirty="0">
              <a:solidFill>
                <a:srgbClr val="2A2A2A"/>
              </a:solidFill>
              <a:highlight>
                <a:srgbClr val="EFF2F7"/>
              </a:highlight>
              <a:latin typeface="Merriweather" panose="00000500000000000000" pitchFamily="2" charset="0"/>
            </a:endParaRPr>
          </a:p>
          <a:p>
            <a:endParaRPr lang="en-US" dirty="0">
              <a:solidFill>
                <a:srgbClr val="2A2A2A"/>
              </a:solidFill>
              <a:highlight>
                <a:srgbClr val="EFF2F7"/>
              </a:highlight>
              <a:latin typeface="Merriweather" panose="00000500000000000000" pitchFamily="2" charset="0"/>
            </a:endParaRPr>
          </a:p>
        </p:txBody>
      </p:sp>
      <p:pic>
        <p:nvPicPr>
          <p:cNvPr id="5" name="Graphic 4">
            <a:extLst>
              <a:ext uri="{FF2B5EF4-FFF2-40B4-BE49-F238E27FC236}">
                <a16:creationId xmlns:a16="http://schemas.microsoft.com/office/drawing/2014/main" id="{D73A841E-61F6-4FEA-B516-7D94BA4536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4115815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1DBA148-9AD8-BFE1-73D4-2F7058BF78C8}"/>
              </a:ext>
            </a:extLst>
          </p:cNvPr>
          <p:cNvPicPr>
            <a:picLocks noGrp="1" noChangeAspect="1"/>
          </p:cNvPicPr>
          <p:nvPr>
            <p:ph sz="half" idx="2"/>
          </p:nvPr>
        </p:nvPicPr>
        <p:blipFill>
          <a:blip r:embed="rId2"/>
          <a:stretch>
            <a:fillRect/>
          </a:stretch>
        </p:blipFill>
        <p:spPr>
          <a:xfrm>
            <a:off x="1524000" y="116632"/>
            <a:ext cx="6300192" cy="3024336"/>
          </a:xfrm>
        </p:spPr>
      </p:pic>
      <p:sp>
        <p:nvSpPr>
          <p:cNvPr id="8" name="TextBox 7">
            <a:extLst>
              <a:ext uri="{FF2B5EF4-FFF2-40B4-BE49-F238E27FC236}">
                <a16:creationId xmlns:a16="http://schemas.microsoft.com/office/drawing/2014/main" id="{B950A169-A0A2-CBF0-935E-F368EE0BC28A}"/>
              </a:ext>
            </a:extLst>
          </p:cNvPr>
          <p:cNvSpPr txBox="1"/>
          <p:nvPr/>
        </p:nvSpPr>
        <p:spPr>
          <a:xfrm>
            <a:off x="3143672" y="3233143"/>
            <a:ext cx="5328592" cy="369332"/>
          </a:xfrm>
          <a:prstGeom prst="rect">
            <a:avLst/>
          </a:prstGeom>
          <a:noFill/>
        </p:spPr>
        <p:txBody>
          <a:bodyPr wrap="square">
            <a:spAutoFit/>
          </a:bodyPr>
          <a:lstStyle/>
          <a:p>
            <a:r>
              <a:rPr lang="en-US" b="1" dirty="0"/>
              <a:t>What</a:t>
            </a:r>
            <a:r>
              <a:rPr lang="en-US" dirty="0"/>
              <a:t> </a:t>
            </a:r>
            <a:r>
              <a:rPr lang="en-US" b="1" dirty="0"/>
              <a:t>will we be talking about in 2032?</a:t>
            </a:r>
            <a:endParaRPr lang="en-GB" b="1" dirty="0"/>
          </a:p>
        </p:txBody>
      </p:sp>
      <p:sp>
        <p:nvSpPr>
          <p:cNvPr id="10" name="TextBox 9">
            <a:extLst>
              <a:ext uri="{FF2B5EF4-FFF2-40B4-BE49-F238E27FC236}">
                <a16:creationId xmlns:a16="http://schemas.microsoft.com/office/drawing/2014/main" id="{23DEEEC9-9142-4298-E0DC-0E50713D95FA}"/>
              </a:ext>
            </a:extLst>
          </p:cNvPr>
          <p:cNvSpPr txBox="1"/>
          <p:nvPr/>
        </p:nvSpPr>
        <p:spPr>
          <a:xfrm rot="10800000" flipV="1">
            <a:off x="3359696" y="3950587"/>
            <a:ext cx="6840760" cy="2862322"/>
          </a:xfrm>
          <a:prstGeom prst="rect">
            <a:avLst/>
          </a:prstGeom>
          <a:noFill/>
        </p:spPr>
        <p:txBody>
          <a:bodyPr wrap="square">
            <a:spAutoFit/>
          </a:bodyPr>
          <a:lstStyle/>
          <a:p>
            <a:r>
              <a:rPr lang="en-US" i="1" dirty="0">
                <a:solidFill>
                  <a:srgbClr val="2A2A2A"/>
                </a:solidFill>
                <a:highlight>
                  <a:srgbClr val="EFF2F7"/>
                </a:highlight>
                <a:latin typeface="Merriweather" panose="00000500000000000000" pitchFamily="2" charset="0"/>
              </a:rPr>
              <a:t>Northern Ireland, social work-specific legislation is planned for </a:t>
            </a:r>
            <a:r>
              <a:rPr lang="en-US" i="1" dirty="0">
                <a:solidFill>
                  <a:srgbClr val="FF0000"/>
                </a:solidFill>
                <a:highlight>
                  <a:srgbClr val="EFF2F7"/>
                </a:highlight>
                <a:latin typeface="Merriweather" panose="00000500000000000000" pitchFamily="2" charset="0"/>
              </a:rPr>
              <a:t>safe staffing </a:t>
            </a:r>
            <a:r>
              <a:rPr lang="en-US" i="1" dirty="0">
                <a:solidFill>
                  <a:srgbClr val="2A2A2A"/>
                </a:solidFill>
                <a:highlight>
                  <a:srgbClr val="EFF2F7"/>
                </a:highlight>
                <a:latin typeface="Merriweather" panose="00000500000000000000" pitchFamily="2" charset="0"/>
              </a:rPr>
              <a:t>across the governmental sector- </a:t>
            </a:r>
            <a:r>
              <a:rPr lang="en-US" i="1" dirty="0">
                <a:solidFill>
                  <a:srgbClr val="FF0000"/>
                </a:solidFill>
                <a:highlight>
                  <a:srgbClr val="EFF2F7"/>
                </a:highlight>
                <a:latin typeface="Merriweather" panose="00000500000000000000" pitchFamily="2" charset="0"/>
              </a:rPr>
              <a:t>recruitment/ retention</a:t>
            </a:r>
          </a:p>
          <a:p>
            <a:endParaRPr lang="en-US" i="1" dirty="0">
              <a:solidFill>
                <a:srgbClr val="2A2A2A"/>
              </a:solidFill>
              <a:highlight>
                <a:srgbClr val="EFF2F7"/>
              </a:highlight>
              <a:latin typeface="Merriweather" panose="00000500000000000000" pitchFamily="2" charset="0"/>
            </a:endParaRPr>
          </a:p>
          <a:p>
            <a:r>
              <a:rPr lang="en-US" i="1" dirty="0">
                <a:solidFill>
                  <a:srgbClr val="2A2A2A"/>
                </a:solidFill>
                <a:highlight>
                  <a:srgbClr val="EFF2F7"/>
                </a:highlight>
                <a:latin typeface="Merriweather" panose="00000500000000000000" pitchFamily="2" charset="0"/>
              </a:rPr>
              <a:t>Who in Social Work is actively </a:t>
            </a:r>
            <a:r>
              <a:rPr lang="en-US" i="1" dirty="0">
                <a:solidFill>
                  <a:srgbClr val="FF0000"/>
                </a:solidFill>
                <a:highlight>
                  <a:srgbClr val="EFF2F7"/>
                </a:highlight>
                <a:latin typeface="Merriweather" panose="00000500000000000000" pitchFamily="2" charset="0"/>
              </a:rPr>
              <a:t>challenging unnecessary </a:t>
            </a:r>
            <a:r>
              <a:rPr lang="en-US" i="1" dirty="0">
                <a:solidFill>
                  <a:srgbClr val="2A2A2A"/>
                </a:solidFill>
                <a:highlight>
                  <a:srgbClr val="EFF2F7"/>
                </a:highlight>
                <a:latin typeface="Merriweather" panose="00000500000000000000" pitchFamily="2" charset="0"/>
              </a:rPr>
              <a:t>bureaucracy?</a:t>
            </a:r>
          </a:p>
          <a:p>
            <a:endParaRPr lang="en-US" i="1" dirty="0">
              <a:solidFill>
                <a:srgbClr val="2A2A2A"/>
              </a:solidFill>
              <a:highlight>
                <a:srgbClr val="EFF2F7"/>
              </a:highlight>
              <a:latin typeface="Merriweather" panose="00000500000000000000" pitchFamily="2" charset="0"/>
            </a:endParaRPr>
          </a:p>
          <a:p>
            <a:r>
              <a:rPr lang="en-US" i="1" dirty="0">
                <a:solidFill>
                  <a:srgbClr val="2A2A2A"/>
                </a:solidFill>
                <a:highlight>
                  <a:srgbClr val="EFF2F7"/>
                </a:highlight>
                <a:latin typeface="Merriweather" panose="00000500000000000000" pitchFamily="2" charset="0"/>
              </a:rPr>
              <a:t>Who is going to </a:t>
            </a:r>
            <a:r>
              <a:rPr lang="en-US" i="1" dirty="0">
                <a:solidFill>
                  <a:srgbClr val="FF0000"/>
                </a:solidFill>
                <a:highlight>
                  <a:srgbClr val="EFF2F7"/>
                </a:highlight>
                <a:latin typeface="Merriweather" panose="00000500000000000000" pitchFamily="2" charset="0"/>
              </a:rPr>
              <a:t>champion</a:t>
            </a:r>
            <a:r>
              <a:rPr lang="en-US" i="1" dirty="0">
                <a:solidFill>
                  <a:srgbClr val="2A2A2A"/>
                </a:solidFill>
                <a:highlight>
                  <a:srgbClr val="EFF2F7"/>
                </a:highlight>
                <a:latin typeface="Merriweather" panose="00000500000000000000" pitchFamily="2" charset="0"/>
              </a:rPr>
              <a:t>? </a:t>
            </a:r>
          </a:p>
          <a:p>
            <a:endParaRPr lang="en-US" i="1" dirty="0">
              <a:solidFill>
                <a:srgbClr val="2A2A2A"/>
              </a:solidFill>
              <a:highlight>
                <a:srgbClr val="EFF2F7"/>
              </a:highlight>
              <a:latin typeface="Merriweather" panose="00000500000000000000" pitchFamily="2" charset="0"/>
            </a:endParaRPr>
          </a:p>
          <a:p>
            <a:r>
              <a:rPr lang="en-US" i="1" dirty="0">
                <a:solidFill>
                  <a:srgbClr val="2A2A2A"/>
                </a:solidFill>
                <a:highlight>
                  <a:srgbClr val="EFF2F7"/>
                </a:highlight>
                <a:latin typeface="Merriweather" panose="00000500000000000000" pitchFamily="2" charset="0"/>
              </a:rPr>
              <a:t>Who is going to </a:t>
            </a:r>
            <a:r>
              <a:rPr lang="en-US" i="1" dirty="0">
                <a:solidFill>
                  <a:srgbClr val="FF0000"/>
                </a:solidFill>
                <a:highlight>
                  <a:srgbClr val="EFF2F7"/>
                </a:highlight>
                <a:latin typeface="Merriweather" panose="00000500000000000000" pitchFamily="2" charset="0"/>
              </a:rPr>
              <a:t>lead</a:t>
            </a:r>
            <a:r>
              <a:rPr lang="en-US" i="1" dirty="0">
                <a:solidFill>
                  <a:srgbClr val="2A2A2A"/>
                </a:solidFill>
                <a:highlight>
                  <a:srgbClr val="EFF2F7"/>
                </a:highlight>
                <a:latin typeface="Merriweather" panose="00000500000000000000" pitchFamily="2" charset="0"/>
              </a:rPr>
              <a:t>?</a:t>
            </a:r>
          </a:p>
          <a:p>
            <a:endParaRPr lang="en-US" dirty="0">
              <a:solidFill>
                <a:srgbClr val="2A2A2A"/>
              </a:solidFill>
              <a:highlight>
                <a:srgbClr val="EFF2F7"/>
              </a:highlight>
              <a:latin typeface="Merriweather" panose="00000500000000000000" pitchFamily="2" charset="0"/>
            </a:endParaRPr>
          </a:p>
          <a:p>
            <a:endParaRPr lang="en-US" dirty="0">
              <a:solidFill>
                <a:srgbClr val="2A2A2A"/>
              </a:solidFill>
              <a:highlight>
                <a:srgbClr val="EFF2F7"/>
              </a:highlight>
              <a:latin typeface="Merriweather" panose="00000500000000000000" pitchFamily="2" charset="0"/>
            </a:endParaRPr>
          </a:p>
        </p:txBody>
      </p:sp>
      <p:pic>
        <p:nvPicPr>
          <p:cNvPr id="7" name="Graphic 6">
            <a:extLst>
              <a:ext uri="{FF2B5EF4-FFF2-40B4-BE49-F238E27FC236}">
                <a16:creationId xmlns:a16="http://schemas.microsoft.com/office/drawing/2014/main" id="{EA13EA5D-1E08-4DF4-A310-52C37FB884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3719290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83AF3E-E640-AB3D-C9E8-A51926776330}"/>
              </a:ext>
            </a:extLst>
          </p:cNvPr>
          <p:cNvSpPr>
            <a:spLocks noGrp="1"/>
          </p:cNvSpPr>
          <p:nvPr>
            <p:ph type="title"/>
          </p:nvPr>
        </p:nvSpPr>
        <p:spPr>
          <a:xfrm>
            <a:off x="1981200" y="274638"/>
            <a:ext cx="8219256" cy="562074"/>
          </a:xfrm>
        </p:spPr>
        <p:txBody>
          <a:bodyPr anchor="ctr">
            <a:normAutofit/>
          </a:bodyPr>
          <a:lstStyle/>
          <a:p>
            <a:pPr>
              <a:lnSpc>
                <a:spcPct val="90000"/>
              </a:lnSpc>
            </a:pPr>
            <a:r>
              <a:rPr lang="en-US" sz="3300"/>
              <a:t>Conclusions</a:t>
            </a:r>
            <a:endParaRPr lang="en-GB" sz="3300"/>
          </a:p>
        </p:txBody>
      </p:sp>
      <p:sp>
        <p:nvSpPr>
          <p:cNvPr id="15" name="Content Placeholder 3">
            <a:extLst>
              <a:ext uri="{FF2B5EF4-FFF2-40B4-BE49-F238E27FC236}">
                <a16:creationId xmlns:a16="http://schemas.microsoft.com/office/drawing/2014/main" id="{37E5B310-BC01-EDF2-7586-C93217758E95}"/>
              </a:ext>
            </a:extLst>
          </p:cNvPr>
          <p:cNvSpPr>
            <a:spLocks noGrp="1"/>
          </p:cNvSpPr>
          <p:nvPr>
            <p:ph sz="half" idx="1"/>
          </p:nvPr>
        </p:nvSpPr>
        <p:spPr>
          <a:xfrm>
            <a:off x="1991544" y="764704"/>
            <a:ext cx="8208912" cy="460648"/>
          </a:xfrm>
        </p:spPr>
        <p:txBody>
          <a:bodyPr/>
          <a:lstStyle/>
          <a:p>
            <a:r>
              <a:rPr lang="en-US"/>
              <a:t>Take home- protecting SW Identity</a:t>
            </a:r>
            <a:endParaRPr lang="en-US" dirty="0"/>
          </a:p>
        </p:txBody>
      </p:sp>
      <p:graphicFrame>
        <p:nvGraphicFramePr>
          <p:cNvPr id="6" name="Content Placeholder 1">
            <a:extLst>
              <a:ext uri="{FF2B5EF4-FFF2-40B4-BE49-F238E27FC236}">
                <a16:creationId xmlns:a16="http://schemas.microsoft.com/office/drawing/2014/main" id="{89FDEEDA-D480-ED8C-EFBB-167852221E67}"/>
              </a:ext>
            </a:extLst>
          </p:cNvPr>
          <p:cNvGraphicFramePr>
            <a:graphicFrameLocks noGrp="1"/>
          </p:cNvGraphicFramePr>
          <p:nvPr>
            <p:ph sz="half" idx="2"/>
            <p:extLst>
              <p:ext uri="{D42A27DB-BD31-4B8C-83A1-F6EECF244321}">
                <p14:modId xmlns:p14="http://schemas.microsoft.com/office/powerpoint/2010/main" val="1794956420"/>
              </p:ext>
            </p:extLst>
          </p:nvPr>
        </p:nvGraphicFramePr>
        <p:xfrm>
          <a:off x="1991544" y="1600201"/>
          <a:ext cx="8280920" cy="391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a:extLst>
              <a:ext uri="{FF2B5EF4-FFF2-40B4-BE49-F238E27FC236}">
                <a16:creationId xmlns:a16="http://schemas.microsoft.com/office/drawing/2014/main" id="{97CF9A9A-C204-4E57-B8E1-073019E3D7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2349530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64BE49-1680-C3C0-4B2C-4A4DBDC9B414}"/>
              </a:ext>
            </a:extLst>
          </p:cNvPr>
          <p:cNvSpPr>
            <a:spLocks noGrp="1"/>
          </p:cNvSpPr>
          <p:nvPr>
            <p:ph type="subTitle" idx="1"/>
          </p:nvPr>
        </p:nvSpPr>
        <p:spPr>
          <a:xfrm>
            <a:off x="2100072" y="2276856"/>
            <a:ext cx="8072952" cy="3703320"/>
          </a:xfrm>
        </p:spPr>
        <p:txBody>
          <a:bodyPr>
            <a:normAutofit/>
          </a:bodyPr>
          <a:lstStyle/>
          <a:p>
            <a:pPr>
              <a:lnSpc>
                <a:spcPct val="90000"/>
              </a:lnSpc>
            </a:pPr>
            <a:endParaRPr lang="en-US" sz="1700" dirty="0"/>
          </a:p>
          <a:p>
            <a:pPr>
              <a:lnSpc>
                <a:spcPct val="90000"/>
              </a:lnSpc>
            </a:pPr>
            <a:endParaRPr lang="en-US" sz="1700" dirty="0"/>
          </a:p>
          <a:p>
            <a:pPr>
              <a:lnSpc>
                <a:spcPct val="200000"/>
              </a:lnSpc>
            </a:pPr>
            <a:r>
              <a:rPr lang="en-US" sz="1700" dirty="0"/>
              <a:t>“</a:t>
            </a:r>
            <a:r>
              <a:rPr lang="en-US" sz="1800" i="1" dirty="0"/>
              <a:t>Brian, I hope all this work that you’re gathering goes somewhere, and people get to see what's really going on for social workers because if we don’t do something about the way we work… I don’t think people will know what a social worker does anymore.” </a:t>
            </a:r>
          </a:p>
          <a:p>
            <a:pPr>
              <a:lnSpc>
                <a:spcPct val="200000"/>
              </a:lnSpc>
            </a:pPr>
            <a:r>
              <a:rPr lang="en-GB" sz="1100" dirty="0">
                <a:solidFill>
                  <a:schemeClr val="bg1"/>
                </a:solidFill>
              </a:rPr>
              <a:t>(Social worker from South-Eastern Trust  November 2022)</a:t>
            </a:r>
          </a:p>
        </p:txBody>
      </p:sp>
    </p:spTree>
    <p:extLst>
      <p:ext uri="{BB962C8B-B14F-4D97-AF65-F5344CB8AC3E}">
        <p14:creationId xmlns:p14="http://schemas.microsoft.com/office/powerpoint/2010/main" val="357509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5F2B7C23-D9DA-977D-3990-901C5FC304FE}"/>
              </a:ext>
            </a:extLst>
          </p:cNvPr>
          <p:cNvSpPr>
            <a:spLocks noGrp="1"/>
          </p:cNvSpPr>
          <p:nvPr>
            <p:ph type="title"/>
          </p:nvPr>
        </p:nvSpPr>
        <p:spPr>
          <a:xfrm>
            <a:off x="1981200" y="274638"/>
            <a:ext cx="8219256" cy="562074"/>
          </a:xfrm>
        </p:spPr>
        <p:txBody>
          <a:bodyPr anchor="ctr">
            <a:normAutofit/>
          </a:bodyPr>
          <a:lstStyle/>
          <a:p>
            <a:pPr>
              <a:lnSpc>
                <a:spcPct val="90000"/>
              </a:lnSpc>
            </a:pPr>
            <a:r>
              <a:rPr lang="en-US" sz="3300"/>
              <a:t>Background to Research</a:t>
            </a:r>
          </a:p>
        </p:txBody>
      </p:sp>
      <p:sp>
        <p:nvSpPr>
          <p:cNvPr id="19" name="Content Placeholder 3">
            <a:extLst>
              <a:ext uri="{FF2B5EF4-FFF2-40B4-BE49-F238E27FC236}">
                <a16:creationId xmlns:a16="http://schemas.microsoft.com/office/drawing/2014/main" id="{A41A12B0-C659-0D27-CC76-DD67E98B930E}"/>
              </a:ext>
            </a:extLst>
          </p:cNvPr>
          <p:cNvSpPr>
            <a:spLocks noGrp="1"/>
          </p:cNvSpPr>
          <p:nvPr>
            <p:ph sz="half" idx="1"/>
          </p:nvPr>
        </p:nvSpPr>
        <p:spPr>
          <a:xfrm>
            <a:off x="1991544" y="764704"/>
            <a:ext cx="8208912" cy="460648"/>
          </a:xfrm>
        </p:spPr>
        <p:txBody>
          <a:bodyPr>
            <a:normAutofit/>
          </a:bodyPr>
          <a:lstStyle/>
          <a:p>
            <a:pPr>
              <a:lnSpc>
                <a:spcPct val="90000"/>
              </a:lnSpc>
            </a:pPr>
            <a:r>
              <a:rPr lang="en-US" sz="2600" dirty="0">
                <a:solidFill>
                  <a:schemeClr val="accent3"/>
                </a:solidFill>
              </a:rPr>
              <a:t>Key questions</a:t>
            </a:r>
          </a:p>
        </p:txBody>
      </p:sp>
      <p:graphicFrame>
        <p:nvGraphicFramePr>
          <p:cNvPr id="6" name="Content Placeholder 1">
            <a:extLst>
              <a:ext uri="{FF2B5EF4-FFF2-40B4-BE49-F238E27FC236}">
                <a16:creationId xmlns:a16="http://schemas.microsoft.com/office/drawing/2014/main" id="{BE112785-D396-0774-9A02-C845B94AD099}"/>
              </a:ext>
            </a:extLst>
          </p:cNvPr>
          <p:cNvGraphicFramePr>
            <a:graphicFrameLocks noGrp="1"/>
          </p:cNvGraphicFramePr>
          <p:nvPr>
            <p:ph sz="half" idx="2"/>
            <p:extLst>
              <p:ext uri="{D42A27DB-BD31-4B8C-83A1-F6EECF244321}">
                <p14:modId xmlns:p14="http://schemas.microsoft.com/office/powerpoint/2010/main" val="3058928925"/>
              </p:ext>
            </p:extLst>
          </p:nvPr>
        </p:nvGraphicFramePr>
        <p:xfrm>
          <a:off x="1991544" y="1600201"/>
          <a:ext cx="8280920" cy="3917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a:extLst>
              <a:ext uri="{FF2B5EF4-FFF2-40B4-BE49-F238E27FC236}">
                <a16:creationId xmlns:a16="http://schemas.microsoft.com/office/drawing/2014/main" id="{15B6E5D0-334C-4D95-A619-51E7DE40C0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88819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9B9C46-81FC-7E15-03C8-0D482832A0B0}"/>
              </a:ext>
            </a:extLst>
          </p:cNvPr>
          <p:cNvSpPr>
            <a:spLocks noGrp="1"/>
          </p:cNvSpPr>
          <p:nvPr>
            <p:ph type="title"/>
          </p:nvPr>
        </p:nvSpPr>
        <p:spPr>
          <a:xfrm>
            <a:off x="1981200" y="274638"/>
            <a:ext cx="8219256" cy="562074"/>
          </a:xfrm>
        </p:spPr>
        <p:txBody>
          <a:bodyPr anchor="ctr">
            <a:normAutofit/>
          </a:bodyPr>
          <a:lstStyle/>
          <a:p>
            <a:pPr>
              <a:lnSpc>
                <a:spcPct val="90000"/>
              </a:lnSpc>
            </a:pPr>
            <a:r>
              <a:rPr lang="en-US" sz="3300" dirty="0"/>
              <a:t>The what</a:t>
            </a:r>
            <a:endParaRPr lang="en-GB" sz="3300" dirty="0"/>
          </a:p>
        </p:txBody>
      </p:sp>
      <p:sp>
        <p:nvSpPr>
          <p:cNvPr id="15" name="Content Placeholder 3">
            <a:extLst>
              <a:ext uri="{FF2B5EF4-FFF2-40B4-BE49-F238E27FC236}">
                <a16:creationId xmlns:a16="http://schemas.microsoft.com/office/drawing/2014/main" id="{57C7588F-2FB5-75E0-315F-5EBF8F54C9CB}"/>
              </a:ext>
            </a:extLst>
          </p:cNvPr>
          <p:cNvSpPr>
            <a:spLocks noGrp="1"/>
          </p:cNvSpPr>
          <p:nvPr>
            <p:ph sz="half" idx="1"/>
          </p:nvPr>
        </p:nvSpPr>
        <p:spPr>
          <a:xfrm>
            <a:off x="1991544" y="764704"/>
            <a:ext cx="8208912" cy="460648"/>
          </a:xfrm>
        </p:spPr>
        <p:txBody>
          <a:bodyPr/>
          <a:lstStyle/>
          <a:p>
            <a:r>
              <a:rPr lang="en-US" sz="3200" dirty="0">
                <a:solidFill>
                  <a:schemeClr val="accent3"/>
                </a:solidFill>
              </a:rPr>
              <a:t>The study in numbers</a:t>
            </a:r>
            <a:r>
              <a:rPr lang="en-US" sz="3200" dirty="0"/>
              <a:t>…</a:t>
            </a:r>
            <a:endParaRPr lang="en-US" dirty="0"/>
          </a:p>
        </p:txBody>
      </p:sp>
      <p:graphicFrame>
        <p:nvGraphicFramePr>
          <p:cNvPr id="16" name="Content Placeholder 1">
            <a:extLst>
              <a:ext uri="{FF2B5EF4-FFF2-40B4-BE49-F238E27FC236}">
                <a16:creationId xmlns:a16="http://schemas.microsoft.com/office/drawing/2014/main" id="{8641E347-DD5A-FB77-DA52-F28EDB74DB7C}"/>
              </a:ext>
            </a:extLst>
          </p:cNvPr>
          <p:cNvGraphicFramePr>
            <a:graphicFrameLocks noGrp="1"/>
          </p:cNvGraphicFramePr>
          <p:nvPr>
            <p:ph sz="half" idx="2"/>
            <p:extLst>
              <p:ext uri="{D42A27DB-BD31-4B8C-83A1-F6EECF244321}">
                <p14:modId xmlns:p14="http://schemas.microsoft.com/office/powerpoint/2010/main" val="4170033702"/>
              </p:ext>
            </p:extLst>
          </p:nvPr>
        </p:nvGraphicFramePr>
        <p:xfrm>
          <a:off x="1991544" y="3132138"/>
          <a:ext cx="8280920" cy="2385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a:extLst>
              <a:ext uri="{FF2B5EF4-FFF2-40B4-BE49-F238E27FC236}">
                <a16:creationId xmlns:a16="http://schemas.microsoft.com/office/drawing/2014/main" id="{C805A321-E3B1-DCC8-7307-3DDF4FE814FC}"/>
              </a:ext>
            </a:extLst>
          </p:cNvPr>
          <p:cNvPicPr>
            <a:picLocks noChangeAspect="1"/>
          </p:cNvPicPr>
          <p:nvPr/>
        </p:nvPicPr>
        <p:blipFill>
          <a:blip r:embed="rId7"/>
          <a:stretch>
            <a:fillRect/>
          </a:stretch>
        </p:blipFill>
        <p:spPr>
          <a:xfrm>
            <a:off x="1524000" y="1412776"/>
            <a:ext cx="9144000" cy="1719362"/>
          </a:xfrm>
          <a:prstGeom prst="rect">
            <a:avLst/>
          </a:prstGeom>
        </p:spPr>
      </p:pic>
      <p:pic>
        <p:nvPicPr>
          <p:cNvPr id="6" name="Graphic 5">
            <a:extLst>
              <a:ext uri="{FF2B5EF4-FFF2-40B4-BE49-F238E27FC236}">
                <a16:creationId xmlns:a16="http://schemas.microsoft.com/office/drawing/2014/main" id="{DF602B19-F703-47C1-BC2C-D461CEB9B3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1644935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691A-D32A-E3A5-FC05-6D3FF2499FEE}"/>
              </a:ext>
            </a:extLst>
          </p:cNvPr>
          <p:cNvSpPr>
            <a:spLocks noGrp="1"/>
          </p:cNvSpPr>
          <p:nvPr>
            <p:ph type="title"/>
          </p:nvPr>
        </p:nvSpPr>
        <p:spPr/>
        <p:txBody>
          <a:bodyPr/>
          <a:lstStyle/>
          <a:p>
            <a:r>
              <a:rPr lang="en-US" dirty="0"/>
              <a:t>How? Study partnership </a:t>
            </a:r>
            <a:endParaRPr lang="en-GB" dirty="0"/>
          </a:p>
        </p:txBody>
      </p:sp>
      <p:sp>
        <p:nvSpPr>
          <p:cNvPr id="3" name="Content Placeholder 2">
            <a:extLst>
              <a:ext uri="{FF2B5EF4-FFF2-40B4-BE49-F238E27FC236}">
                <a16:creationId xmlns:a16="http://schemas.microsoft.com/office/drawing/2014/main" id="{381C2845-3102-9998-ED01-1011825F8D14}"/>
              </a:ext>
            </a:extLst>
          </p:cNvPr>
          <p:cNvSpPr>
            <a:spLocks noGrp="1"/>
          </p:cNvSpPr>
          <p:nvPr>
            <p:ph sz="half" idx="1"/>
          </p:nvPr>
        </p:nvSpPr>
        <p:spPr/>
        <p:txBody>
          <a:bodyPr/>
          <a:lstStyle/>
          <a:p>
            <a:r>
              <a:rPr lang="en-US" dirty="0">
                <a:solidFill>
                  <a:schemeClr val="accent3"/>
                </a:solidFill>
              </a:rPr>
              <a:t>Encompass</a:t>
            </a:r>
            <a:endParaRPr lang="en-GB" dirty="0">
              <a:solidFill>
                <a:schemeClr val="accent3"/>
              </a:solidFill>
            </a:endParaRPr>
          </a:p>
        </p:txBody>
      </p:sp>
      <p:sp>
        <p:nvSpPr>
          <p:cNvPr id="4" name="Content Placeholder 3">
            <a:extLst>
              <a:ext uri="{FF2B5EF4-FFF2-40B4-BE49-F238E27FC236}">
                <a16:creationId xmlns:a16="http://schemas.microsoft.com/office/drawing/2014/main" id="{3A7C1FB9-D7C0-2963-48DC-97564DDD3042}"/>
              </a:ext>
            </a:extLst>
          </p:cNvPr>
          <p:cNvSpPr>
            <a:spLocks noGrp="1"/>
          </p:cNvSpPr>
          <p:nvPr>
            <p:ph sz="half" idx="2"/>
          </p:nvPr>
        </p:nvSpPr>
        <p:spPr/>
        <p:txBody>
          <a:bodyPr vert="horz" lIns="91440" tIns="45720" rIns="91440" bIns="45720" rtlCol="0" anchor="t">
            <a:normAutofit/>
          </a:bodyPr>
          <a:lstStyle/>
          <a:p>
            <a:pPr>
              <a:lnSpc>
                <a:spcPct val="200000"/>
              </a:lnSpc>
            </a:pPr>
            <a:r>
              <a:rPr lang="en-US" b="1" i="1" dirty="0">
                <a:solidFill>
                  <a:srgbClr val="222222"/>
                </a:solidFill>
                <a:effectLst/>
                <a:latin typeface="Roboto"/>
                <a:ea typeface="Roboto"/>
                <a:cs typeface="Arial"/>
              </a:rPr>
              <a:t>“We are calling time on the current situation of </a:t>
            </a:r>
            <a:r>
              <a:rPr lang="en-US" b="1" i="1" dirty="0">
                <a:solidFill>
                  <a:schemeClr val="tx1"/>
                </a:solidFill>
                <a:effectLst/>
                <a:latin typeface="Roboto"/>
                <a:ea typeface="Roboto"/>
                <a:cs typeface="Arial"/>
              </a:rPr>
              <a:t>multiple, ageing digital systems and a large reliance on the paper record</a:t>
            </a:r>
            <a:r>
              <a:rPr lang="en-US" b="1" i="1" dirty="0">
                <a:solidFill>
                  <a:schemeClr val="tx1"/>
                </a:solidFill>
                <a:latin typeface="Roboto"/>
                <a:ea typeface="Roboto"/>
                <a:cs typeface="Arial"/>
              </a:rPr>
              <a:t>”</a:t>
            </a:r>
            <a:br>
              <a:rPr lang="en-US" b="1" i="1" dirty="0">
                <a:solidFill>
                  <a:schemeClr val="tx1"/>
                </a:solidFill>
                <a:latin typeface="Roboto"/>
                <a:ea typeface="Roboto"/>
                <a:cs typeface="Arial"/>
              </a:rPr>
            </a:br>
            <a:r>
              <a:rPr lang="en-US" sz="1600" dirty="0">
                <a:solidFill>
                  <a:schemeClr val="tx1"/>
                </a:solidFill>
                <a:latin typeface="Roboto"/>
                <a:ea typeface="Roboto"/>
                <a:cs typeface="Arial"/>
              </a:rPr>
              <a:t>(NI Health Minister Robin Swann, June 2020)</a:t>
            </a:r>
            <a:endParaRPr lang="en-GB" sz="1600" dirty="0">
              <a:solidFill>
                <a:schemeClr val="tx1"/>
              </a:solidFill>
              <a:latin typeface="Roboto"/>
              <a:ea typeface="Roboto"/>
              <a:cs typeface="Arial"/>
            </a:endParaRPr>
          </a:p>
        </p:txBody>
      </p:sp>
      <p:pic>
        <p:nvPicPr>
          <p:cNvPr id="6" name="Picture 5">
            <a:extLst>
              <a:ext uri="{FF2B5EF4-FFF2-40B4-BE49-F238E27FC236}">
                <a16:creationId xmlns:a16="http://schemas.microsoft.com/office/drawing/2014/main" id="{623D9342-CA86-0B6E-05B7-B822395169BB}"/>
              </a:ext>
            </a:extLst>
          </p:cNvPr>
          <p:cNvPicPr>
            <a:picLocks noChangeAspect="1"/>
          </p:cNvPicPr>
          <p:nvPr/>
        </p:nvPicPr>
        <p:blipFill>
          <a:blip r:embed="rId3"/>
          <a:stretch>
            <a:fillRect/>
          </a:stretch>
        </p:blipFill>
        <p:spPr>
          <a:xfrm>
            <a:off x="6488322" y="4091882"/>
            <a:ext cx="3793279" cy="1800200"/>
          </a:xfrm>
          <a:prstGeom prst="rect">
            <a:avLst/>
          </a:prstGeom>
        </p:spPr>
      </p:pic>
      <p:pic>
        <p:nvPicPr>
          <p:cNvPr id="8" name="Picture 7">
            <a:extLst>
              <a:ext uri="{FF2B5EF4-FFF2-40B4-BE49-F238E27FC236}">
                <a16:creationId xmlns:a16="http://schemas.microsoft.com/office/drawing/2014/main" id="{E91474C9-2CAA-6E00-F49C-2B2093E67FD2}"/>
              </a:ext>
            </a:extLst>
          </p:cNvPr>
          <p:cNvPicPr>
            <a:picLocks noChangeAspect="1"/>
          </p:cNvPicPr>
          <p:nvPr/>
        </p:nvPicPr>
        <p:blipFill>
          <a:blip r:embed="rId4"/>
          <a:stretch>
            <a:fillRect/>
          </a:stretch>
        </p:blipFill>
        <p:spPr>
          <a:xfrm>
            <a:off x="1847529" y="4253223"/>
            <a:ext cx="2804383" cy="1848446"/>
          </a:xfrm>
          <a:prstGeom prst="rect">
            <a:avLst/>
          </a:prstGeom>
        </p:spPr>
      </p:pic>
      <p:pic>
        <p:nvPicPr>
          <p:cNvPr id="7" name="Graphic 6">
            <a:extLst>
              <a:ext uri="{FF2B5EF4-FFF2-40B4-BE49-F238E27FC236}">
                <a16:creationId xmlns:a16="http://schemas.microsoft.com/office/drawing/2014/main" id="{1757D55D-FBA0-4A1F-903C-F2A5F2682A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245795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FCA8C-534E-8468-AC46-8BA65A66B758}"/>
              </a:ext>
            </a:extLst>
          </p:cNvPr>
          <p:cNvSpPr>
            <a:spLocks noGrp="1"/>
          </p:cNvSpPr>
          <p:nvPr>
            <p:ph type="title"/>
          </p:nvPr>
        </p:nvSpPr>
        <p:spPr>
          <a:xfrm>
            <a:off x="1981200" y="274638"/>
            <a:ext cx="8219256" cy="562074"/>
          </a:xfrm>
        </p:spPr>
        <p:txBody>
          <a:bodyPr anchor="ctr">
            <a:normAutofit/>
          </a:bodyPr>
          <a:lstStyle/>
          <a:p>
            <a:pPr>
              <a:lnSpc>
                <a:spcPct val="90000"/>
              </a:lnSpc>
            </a:pPr>
            <a:r>
              <a:rPr lang="en-US" sz="3300" dirty="0"/>
              <a:t>How… Objectives </a:t>
            </a:r>
            <a:endParaRPr lang="en-GB" sz="3300" dirty="0"/>
          </a:p>
        </p:txBody>
      </p:sp>
      <p:sp>
        <p:nvSpPr>
          <p:cNvPr id="10" name="Content Placeholder 2">
            <a:extLst>
              <a:ext uri="{FF2B5EF4-FFF2-40B4-BE49-F238E27FC236}">
                <a16:creationId xmlns:a16="http://schemas.microsoft.com/office/drawing/2014/main" id="{A2C48BF8-CEFA-609F-526C-6FA76529C60C}"/>
              </a:ext>
            </a:extLst>
          </p:cNvPr>
          <p:cNvSpPr>
            <a:spLocks noGrp="1"/>
          </p:cNvSpPr>
          <p:nvPr>
            <p:ph sz="half" idx="1"/>
          </p:nvPr>
        </p:nvSpPr>
        <p:spPr>
          <a:xfrm>
            <a:off x="1991544" y="764704"/>
            <a:ext cx="8208912" cy="460648"/>
          </a:xfrm>
        </p:spPr>
        <p:txBody>
          <a:bodyPr>
            <a:normAutofit/>
          </a:bodyPr>
          <a:lstStyle/>
          <a:p>
            <a:pPr>
              <a:lnSpc>
                <a:spcPct val="90000"/>
              </a:lnSpc>
            </a:pPr>
            <a:r>
              <a:rPr lang="en-US" sz="2600"/>
              <a:t>What social workers find …technology</a:t>
            </a:r>
          </a:p>
        </p:txBody>
      </p:sp>
      <p:graphicFrame>
        <p:nvGraphicFramePr>
          <p:cNvPr id="6" name="Content Placeholder 3">
            <a:extLst>
              <a:ext uri="{FF2B5EF4-FFF2-40B4-BE49-F238E27FC236}">
                <a16:creationId xmlns:a16="http://schemas.microsoft.com/office/drawing/2014/main" id="{2C57A3FA-3015-DD99-7965-FE1302AB963E}"/>
              </a:ext>
            </a:extLst>
          </p:cNvPr>
          <p:cNvGraphicFramePr>
            <a:graphicFrameLocks noGrp="1"/>
          </p:cNvGraphicFramePr>
          <p:nvPr>
            <p:ph sz="half" idx="2"/>
            <p:extLst>
              <p:ext uri="{D42A27DB-BD31-4B8C-83A1-F6EECF244321}">
                <p14:modId xmlns:p14="http://schemas.microsoft.com/office/powerpoint/2010/main" val="3455614800"/>
              </p:ext>
            </p:extLst>
          </p:nvPr>
        </p:nvGraphicFramePr>
        <p:xfrm>
          <a:off x="1991544" y="1600201"/>
          <a:ext cx="8280920" cy="391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a:extLst>
              <a:ext uri="{FF2B5EF4-FFF2-40B4-BE49-F238E27FC236}">
                <a16:creationId xmlns:a16="http://schemas.microsoft.com/office/drawing/2014/main" id="{FBD899F9-D662-4AE2-82AF-0924EE7ECB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231509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E13C51-8624-ED26-C433-A75B0F08A5CD}"/>
              </a:ext>
            </a:extLst>
          </p:cNvPr>
          <p:cNvSpPr>
            <a:spLocks noGrp="1"/>
          </p:cNvSpPr>
          <p:nvPr>
            <p:ph type="title"/>
          </p:nvPr>
        </p:nvSpPr>
        <p:spPr/>
        <p:txBody>
          <a:bodyPr/>
          <a:lstStyle/>
          <a:p>
            <a:r>
              <a:rPr lang="en-US" dirty="0"/>
              <a:t>How …Method</a:t>
            </a:r>
            <a:endParaRPr lang="en-GB" dirty="0"/>
          </a:p>
        </p:txBody>
      </p:sp>
      <p:pic>
        <p:nvPicPr>
          <p:cNvPr id="5" name="Content Placeholder 4" descr="A diagram of a diagram">
            <a:extLst>
              <a:ext uri="{FF2B5EF4-FFF2-40B4-BE49-F238E27FC236}">
                <a16:creationId xmlns:a16="http://schemas.microsoft.com/office/drawing/2014/main" id="{944D3CF2-74BA-1650-197B-5ACAD21CFEC4}"/>
              </a:ext>
            </a:extLst>
          </p:cNvPr>
          <p:cNvPicPr>
            <a:picLocks noGrp="1" noChangeAspect="1"/>
          </p:cNvPicPr>
          <p:nvPr>
            <p:ph sz="half" idx="2"/>
          </p:nvPr>
        </p:nvPicPr>
        <p:blipFill>
          <a:blip r:embed="rId2"/>
          <a:stretch>
            <a:fillRect/>
          </a:stretch>
        </p:blipFill>
        <p:spPr>
          <a:xfrm>
            <a:off x="2778460" y="1268760"/>
            <a:ext cx="6635080" cy="4845065"/>
          </a:xfrm>
          <a:prstGeom prst="rect">
            <a:avLst/>
          </a:prstGeom>
        </p:spPr>
      </p:pic>
      <p:pic>
        <p:nvPicPr>
          <p:cNvPr id="4" name="Graphic 3">
            <a:extLst>
              <a:ext uri="{FF2B5EF4-FFF2-40B4-BE49-F238E27FC236}">
                <a16:creationId xmlns:a16="http://schemas.microsoft.com/office/drawing/2014/main" id="{8B8AE736-7400-46D3-B39E-62E44A3805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67784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8D07-8317-55D3-EA5B-9435558487EF}"/>
              </a:ext>
            </a:extLst>
          </p:cNvPr>
          <p:cNvSpPr>
            <a:spLocks noGrp="1"/>
          </p:cNvSpPr>
          <p:nvPr>
            <p:ph type="title"/>
          </p:nvPr>
        </p:nvSpPr>
        <p:spPr>
          <a:xfrm>
            <a:off x="1981200" y="274638"/>
            <a:ext cx="8219256" cy="562074"/>
          </a:xfrm>
        </p:spPr>
        <p:txBody>
          <a:bodyPr anchor="ctr">
            <a:normAutofit/>
          </a:bodyPr>
          <a:lstStyle/>
          <a:p>
            <a:pPr>
              <a:lnSpc>
                <a:spcPct val="90000"/>
              </a:lnSpc>
            </a:pPr>
            <a:r>
              <a:rPr lang="en-US" sz="3300"/>
              <a:t>Trusts</a:t>
            </a:r>
            <a:endParaRPr lang="en-GB" sz="3300"/>
          </a:p>
        </p:txBody>
      </p:sp>
      <p:sp>
        <p:nvSpPr>
          <p:cNvPr id="3" name="Content Placeholder 2">
            <a:extLst>
              <a:ext uri="{FF2B5EF4-FFF2-40B4-BE49-F238E27FC236}">
                <a16:creationId xmlns:a16="http://schemas.microsoft.com/office/drawing/2014/main" id="{8FCF0096-DC7C-FDDB-B852-969F49CA45B9}"/>
              </a:ext>
            </a:extLst>
          </p:cNvPr>
          <p:cNvSpPr>
            <a:spLocks noGrp="1"/>
          </p:cNvSpPr>
          <p:nvPr>
            <p:ph sz="half" idx="1"/>
          </p:nvPr>
        </p:nvSpPr>
        <p:spPr>
          <a:xfrm>
            <a:off x="1991544" y="764704"/>
            <a:ext cx="8208912" cy="460648"/>
          </a:xfrm>
        </p:spPr>
        <p:txBody>
          <a:bodyPr>
            <a:normAutofit/>
          </a:bodyPr>
          <a:lstStyle/>
          <a:p>
            <a:pPr>
              <a:lnSpc>
                <a:spcPct val="90000"/>
              </a:lnSpc>
            </a:pPr>
            <a:r>
              <a:rPr lang="en-US" sz="2600"/>
              <a:t>Interviewed from each Trust</a:t>
            </a:r>
          </a:p>
          <a:p>
            <a:pPr>
              <a:lnSpc>
                <a:spcPct val="90000"/>
              </a:lnSpc>
            </a:pPr>
            <a:endParaRPr lang="en-GB" sz="2600"/>
          </a:p>
        </p:txBody>
      </p:sp>
      <p:graphicFrame>
        <p:nvGraphicFramePr>
          <p:cNvPr id="5" name="Content Placeholder 4">
            <a:extLst>
              <a:ext uri="{FF2B5EF4-FFF2-40B4-BE49-F238E27FC236}">
                <a16:creationId xmlns:a16="http://schemas.microsoft.com/office/drawing/2014/main" id="{BF54C0C2-3904-4BD9-729E-E8428B216A3A}"/>
              </a:ext>
            </a:extLst>
          </p:cNvPr>
          <p:cNvGraphicFramePr>
            <a:graphicFrameLocks noGrp="1"/>
          </p:cNvGraphicFramePr>
          <p:nvPr>
            <p:ph sz="half" idx="2"/>
            <p:extLst>
              <p:ext uri="{D42A27DB-BD31-4B8C-83A1-F6EECF244321}">
                <p14:modId xmlns:p14="http://schemas.microsoft.com/office/powerpoint/2010/main" val="1381253993"/>
              </p:ext>
            </p:extLst>
          </p:nvPr>
        </p:nvGraphicFramePr>
        <p:xfrm>
          <a:off x="1991544" y="1662797"/>
          <a:ext cx="8280922" cy="4195133"/>
        </p:xfrm>
        <a:graphic>
          <a:graphicData uri="http://schemas.openxmlformats.org/drawingml/2006/table">
            <a:tbl>
              <a:tblPr firstRow="1" firstCol="1" bandRow="1">
                <a:noFill/>
                <a:tableStyleId>{5C22544A-7EE6-4342-B048-85BDC9FD1C3A}</a:tableStyleId>
              </a:tblPr>
              <a:tblGrid>
                <a:gridCol w="1908243">
                  <a:extLst>
                    <a:ext uri="{9D8B030D-6E8A-4147-A177-3AD203B41FA5}">
                      <a16:colId xmlns:a16="http://schemas.microsoft.com/office/drawing/2014/main" val="3708403574"/>
                    </a:ext>
                  </a:extLst>
                </a:gridCol>
                <a:gridCol w="2745137">
                  <a:extLst>
                    <a:ext uri="{9D8B030D-6E8A-4147-A177-3AD203B41FA5}">
                      <a16:colId xmlns:a16="http://schemas.microsoft.com/office/drawing/2014/main" val="1130754167"/>
                    </a:ext>
                  </a:extLst>
                </a:gridCol>
                <a:gridCol w="1813771">
                  <a:extLst>
                    <a:ext uri="{9D8B030D-6E8A-4147-A177-3AD203B41FA5}">
                      <a16:colId xmlns:a16="http://schemas.microsoft.com/office/drawing/2014/main" val="3915227889"/>
                    </a:ext>
                  </a:extLst>
                </a:gridCol>
                <a:gridCol w="1813771">
                  <a:extLst>
                    <a:ext uri="{9D8B030D-6E8A-4147-A177-3AD203B41FA5}">
                      <a16:colId xmlns:a16="http://schemas.microsoft.com/office/drawing/2014/main" val="1237499111"/>
                    </a:ext>
                  </a:extLst>
                </a:gridCol>
              </a:tblGrid>
              <a:tr h="589476">
                <a:tc>
                  <a:txBody>
                    <a:bodyPr/>
                    <a:lstStyle/>
                    <a:p>
                      <a:pPr indent="457200" algn="ctr">
                        <a:lnSpc>
                          <a:spcPct val="150000"/>
                        </a:lnSpc>
                      </a:pPr>
                      <a:r>
                        <a:rPr lang="en-GB" sz="1600" b="1" kern="1200" dirty="0">
                          <a:solidFill>
                            <a:schemeClr val="tx1">
                              <a:lumMod val="75000"/>
                              <a:lumOff val="25000"/>
                            </a:schemeClr>
                          </a:solidFill>
                          <a:effectLst/>
                        </a:rPr>
                        <a:t>Trust</a:t>
                      </a:r>
                      <a:endParaRPr lang="en-GB" sz="1600" b="1" kern="120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20176" marT="120176" marB="120176"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solidFill>
                      <a:schemeClr val="accent3"/>
                    </a:solidFill>
                  </a:tcPr>
                </a:tc>
                <a:tc>
                  <a:txBody>
                    <a:bodyPr/>
                    <a:lstStyle/>
                    <a:p>
                      <a:pPr indent="457200" algn="ctr">
                        <a:lnSpc>
                          <a:spcPct val="150000"/>
                        </a:lnSpc>
                      </a:pPr>
                      <a:r>
                        <a:rPr lang="en-GB" sz="1600" kern="1200" dirty="0">
                          <a:solidFill>
                            <a:schemeClr val="tx1">
                              <a:lumMod val="75000"/>
                              <a:lumOff val="25000"/>
                            </a:schemeClr>
                          </a:solidFill>
                          <a:effectLst/>
                        </a:rPr>
                        <a:t>Number Interviewed</a:t>
                      </a:r>
                      <a:endParaRPr lang="en-GB" sz="1600" kern="120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20176" marT="120176" marB="120176"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solidFill>
                      <a:schemeClr val="accent3"/>
                    </a:solidFill>
                  </a:tcPr>
                </a:tc>
                <a:tc>
                  <a:txBody>
                    <a:bodyPr/>
                    <a:lstStyle/>
                    <a:p>
                      <a:pPr indent="457200" algn="ctr">
                        <a:lnSpc>
                          <a:spcPct val="150000"/>
                        </a:lnSpc>
                      </a:pPr>
                      <a:r>
                        <a:rPr lang="en-GB" sz="1600" kern="1200" dirty="0">
                          <a:solidFill>
                            <a:schemeClr val="tx1">
                              <a:lumMod val="75000"/>
                              <a:lumOff val="25000"/>
                            </a:schemeClr>
                          </a:solidFill>
                          <a:effectLst/>
                        </a:rPr>
                        <a:t>Sample %</a:t>
                      </a:r>
                      <a:endParaRPr lang="en-GB" sz="1600" kern="120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20176" marT="120176" marB="120176"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solidFill>
                      <a:schemeClr val="accent3"/>
                    </a:solidFill>
                  </a:tcPr>
                </a:tc>
                <a:tc>
                  <a:txBody>
                    <a:bodyPr/>
                    <a:lstStyle/>
                    <a:p>
                      <a:pPr indent="457200" algn="ctr">
                        <a:lnSpc>
                          <a:spcPct val="150000"/>
                        </a:lnSpc>
                      </a:pPr>
                      <a:r>
                        <a:rPr lang="en-GB" sz="1600" kern="1200" dirty="0">
                          <a:solidFill>
                            <a:schemeClr val="tx1">
                              <a:lumMod val="75000"/>
                              <a:lumOff val="25000"/>
                            </a:schemeClr>
                          </a:solidFill>
                          <a:effectLst/>
                        </a:rPr>
                        <a:t>NIHSC %</a:t>
                      </a:r>
                    </a:p>
                    <a:p>
                      <a:pPr indent="457200" algn="ctr">
                        <a:lnSpc>
                          <a:spcPct val="150000"/>
                        </a:lnSpc>
                      </a:pPr>
                      <a:r>
                        <a:rPr lang="en-GB" sz="900" b="1" kern="1200" dirty="0">
                          <a:solidFill>
                            <a:schemeClr val="tx1"/>
                          </a:solidFill>
                          <a:effectLst/>
                          <a:latin typeface="+mn-lt"/>
                          <a:ea typeface="+mn-ea"/>
                          <a:cs typeface="+mn-cs"/>
                        </a:rPr>
                        <a:t>(Northern Ireland Social Care Census 2022)</a:t>
                      </a:r>
                      <a:endParaRPr lang="en-GB" sz="9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20176" marT="120176" marB="120176"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solidFill>
                      <a:schemeClr val="accent3"/>
                    </a:solidFill>
                  </a:tcPr>
                </a:tc>
                <a:extLst>
                  <a:ext uri="{0D108BD9-81ED-4DB2-BD59-A6C34878D82A}">
                    <a16:rowId xmlns:a16="http://schemas.microsoft.com/office/drawing/2014/main" val="3499222045"/>
                  </a:ext>
                </a:extLst>
              </a:tr>
              <a:tr h="767404">
                <a:tc>
                  <a:txBody>
                    <a:bodyPr/>
                    <a:lstStyle/>
                    <a:p>
                      <a:pPr indent="457200" algn="ctr">
                        <a:lnSpc>
                          <a:spcPct val="150000"/>
                        </a:lnSpc>
                      </a:pPr>
                      <a:r>
                        <a:rPr lang="en-GB" sz="1200" b="1" kern="1200">
                          <a:solidFill>
                            <a:schemeClr val="tx1">
                              <a:lumMod val="75000"/>
                              <a:lumOff val="25000"/>
                            </a:schemeClr>
                          </a:solidFill>
                          <a:effectLst/>
                        </a:rPr>
                        <a:t> </a:t>
                      </a:r>
                    </a:p>
                    <a:p>
                      <a:pPr indent="457200" algn="ctr">
                        <a:lnSpc>
                          <a:spcPct val="150000"/>
                        </a:lnSpc>
                      </a:pPr>
                      <a:r>
                        <a:rPr lang="en-GB" sz="1200" b="1" kern="1200">
                          <a:solidFill>
                            <a:schemeClr val="tx1">
                              <a:lumMod val="75000"/>
                              <a:lumOff val="25000"/>
                            </a:schemeClr>
                          </a:solidFill>
                          <a:effectLst/>
                        </a:rPr>
                        <a:t>Belfast Trust</a:t>
                      </a:r>
                      <a:endParaRPr lang="en-GB" sz="1200" b="1"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indent="457200" algn="ctr">
                        <a:lnSpc>
                          <a:spcPct val="150000"/>
                        </a:lnSpc>
                      </a:pPr>
                      <a:r>
                        <a:rPr lang="en-GB" sz="1200" kern="1200" dirty="0">
                          <a:solidFill>
                            <a:schemeClr val="tx1">
                              <a:lumMod val="75000"/>
                              <a:lumOff val="25000"/>
                            </a:schemeClr>
                          </a:solidFill>
                          <a:effectLst/>
                        </a:rPr>
                        <a:t> </a:t>
                      </a:r>
                    </a:p>
                    <a:p>
                      <a:pPr indent="457200" algn="ctr">
                        <a:lnSpc>
                          <a:spcPct val="150000"/>
                        </a:lnSpc>
                      </a:pPr>
                      <a:r>
                        <a:rPr lang="en-GB" sz="1200" kern="1200" dirty="0">
                          <a:solidFill>
                            <a:schemeClr val="tx1">
                              <a:lumMod val="75000"/>
                              <a:lumOff val="25000"/>
                            </a:schemeClr>
                          </a:solidFill>
                          <a:effectLst/>
                        </a:rPr>
                        <a:t>28</a:t>
                      </a:r>
                      <a:endParaRPr lang="en-GB" sz="1200" kern="120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9050" cap="flat" cmpd="sng" algn="ctr">
                      <a:solidFill>
                        <a:srgbClr val="FFFFFF"/>
                      </a:solid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indent="457200" algn="ctr">
                        <a:lnSpc>
                          <a:spcPct val="150000"/>
                        </a:lnSpc>
                      </a:pPr>
                      <a:r>
                        <a:rPr lang="en-GB" sz="1200" kern="1200" dirty="0">
                          <a:solidFill>
                            <a:schemeClr val="tx1">
                              <a:lumMod val="75000"/>
                              <a:lumOff val="25000"/>
                            </a:schemeClr>
                          </a:solidFill>
                          <a:effectLst/>
                        </a:rPr>
                        <a:t> </a:t>
                      </a:r>
                    </a:p>
                    <a:p>
                      <a:pPr indent="457200" algn="ctr">
                        <a:lnSpc>
                          <a:spcPct val="150000"/>
                        </a:lnSpc>
                      </a:pPr>
                      <a:r>
                        <a:rPr lang="en-GB" sz="1200" kern="1200" dirty="0">
                          <a:solidFill>
                            <a:schemeClr val="tx1">
                              <a:lumMod val="75000"/>
                              <a:lumOff val="25000"/>
                            </a:schemeClr>
                          </a:solidFill>
                          <a:effectLst/>
                        </a:rPr>
                        <a:t>22.5%</a:t>
                      </a:r>
                      <a:endParaRPr lang="en-GB" sz="1200" kern="120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indent="457200" algn="ctr">
                        <a:lnSpc>
                          <a:spcPct val="150000"/>
                        </a:lnSpc>
                      </a:pPr>
                      <a:r>
                        <a:rPr lang="en-GB" sz="1200" kern="1200">
                          <a:solidFill>
                            <a:schemeClr val="tx1">
                              <a:lumMod val="75000"/>
                              <a:lumOff val="25000"/>
                            </a:schemeClr>
                          </a:solidFill>
                          <a:effectLst/>
                        </a:rPr>
                        <a:t> </a:t>
                      </a:r>
                    </a:p>
                    <a:p>
                      <a:pPr indent="457200" algn="ctr">
                        <a:lnSpc>
                          <a:spcPct val="150000"/>
                        </a:lnSpc>
                      </a:pPr>
                      <a:r>
                        <a:rPr lang="en-GB" sz="1200" kern="1200">
                          <a:solidFill>
                            <a:schemeClr val="tx1">
                              <a:lumMod val="75000"/>
                              <a:lumOff val="25000"/>
                            </a:schemeClr>
                          </a:solidFill>
                          <a:effectLst/>
                        </a:rPr>
                        <a:t>23%</a:t>
                      </a:r>
                      <a:endParaRPr lang="en-GB" sz="1200"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660823090"/>
                  </a:ext>
                </a:extLst>
              </a:tr>
              <a:tr h="486993">
                <a:tc>
                  <a:txBody>
                    <a:bodyPr/>
                    <a:lstStyle/>
                    <a:p>
                      <a:pPr indent="457200" algn="ctr">
                        <a:lnSpc>
                          <a:spcPct val="150000"/>
                        </a:lnSpc>
                      </a:pPr>
                      <a:r>
                        <a:rPr lang="en-GB" sz="1200" b="1" kern="1200">
                          <a:solidFill>
                            <a:schemeClr val="tx1">
                              <a:lumMod val="75000"/>
                              <a:lumOff val="25000"/>
                            </a:schemeClr>
                          </a:solidFill>
                          <a:effectLst/>
                        </a:rPr>
                        <a:t>Northern Trust</a:t>
                      </a:r>
                      <a:endParaRPr lang="en-GB" sz="1200" b="1"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indent="457200" algn="ctr">
                        <a:lnSpc>
                          <a:spcPct val="150000"/>
                        </a:lnSpc>
                      </a:pPr>
                      <a:r>
                        <a:rPr lang="en-GB" sz="1200" kern="1200">
                          <a:solidFill>
                            <a:schemeClr val="tx1">
                              <a:lumMod val="75000"/>
                              <a:lumOff val="25000"/>
                            </a:schemeClr>
                          </a:solidFill>
                          <a:effectLst/>
                        </a:rPr>
                        <a:t>23</a:t>
                      </a:r>
                      <a:endParaRPr lang="en-GB" sz="1200"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indent="457200" algn="ctr">
                        <a:lnSpc>
                          <a:spcPct val="150000"/>
                        </a:lnSpc>
                      </a:pPr>
                      <a:r>
                        <a:rPr lang="en-GB" sz="1200" kern="1200">
                          <a:solidFill>
                            <a:schemeClr val="tx1">
                              <a:lumMod val="75000"/>
                              <a:lumOff val="25000"/>
                            </a:schemeClr>
                          </a:solidFill>
                          <a:effectLst/>
                        </a:rPr>
                        <a:t>18%</a:t>
                      </a:r>
                      <a:endParaRPr lang="en-GB" sz="1200"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indent="457200" algn="ctr">
                        <a:lnSpc>
                          <a:spcPct val="150000"/>
                        </a:lnSpc>
                      </a:pPr>
                      <a:r>
                        <a:rPr lang="en-GB" sz="1200" kern="1200">
                          <a:solidFill>
                            <a:schemeClr val="tx1">
                              <a:lumMod val="75000"/>
                              <a:lumOff val="25000"/>
                            </a:schemeClr>
                          </a:solidFill>
                          <a:effectLst/>
                        </a:rPr>
                        <a:t>21%</a:t>
                      </a:r>
                      <a:endParaRPr lang="en-GB" sz="1200"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315046133"/>
                  </a:ext>
                </a:extLst>
              </a:tr>
              <a:tr h="486993">
                <a:tc>
                  <a:txBody>
                    <a:bodyPr/>
                    <a:lstStyle/>
                    <a:p>
                      <a:pPr indent="457200" algn="ctr">
                        <a:lnSpc>
                          <a:spcPct val="150000"/>
                        </a:lnSpc>
                      </a:pPr>
                      <a:r>
                        <a:rPr lang="en-GB" sz="1200" b="1" kern="1200">
                          <a:solidFill>
                            <a:schemeClr val="tx1">
                              <a:lumMod val="75000"/>
                              <a:lumOff val="25000"/>
                            </a:schemeClr>
                          </a:solidFill>
                          <a:effectLst/>
                        </a:rPr>
                        <a:t>Southern Trust</a:t>
                      </a:r>
                      <a:endParaRPr lang="en-GB" sz="1200" b="1"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indent="457200" algn="ctr">
                        <a:lnSpc>
                          <a:spcPct val="150000"/>
                        </a:lnSpc>
                      </a:pPr>
                      <a:r>
                        <a:rPr lang="en-GB" sz="1200" kern="1200">
                          <a:solidFill>
                            <a:schemeClr val="tx1">
                              <a:lumMod val="75000"/>
                              <a:lumOff val="25000"/>
                            </a:schemeClr>
                          </a:solidFill>
                          <a:effectLst/>
                        </a:rPr>
                        <a:t>23</a:t>
                      </a:r>
                      <a:endParaRPr lang="en-GB" sz="1200"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indent="457200" algn="ctr">
                        <a:lnSpc>
                          <a:spcPct val="150000"/>
                        </a:lnSpc>
                      </a:pPr>
                      <a:r>
                        <a:rPr lang="en-GB" sz="1200" kern="1200">
                          <a:solidFill>
                            <a:schemeClr val="tx1">
                              <a:lumMod val="75000"/>
                              <a:lumOff val="25000"/>
                            </a:schemeClr>
                          </a:solidFill>
                          <a:effectLst/>
                        </a:rPr>
                        <a:t>18%</a:t>
                      </a:r>
                      <a:endParaRPr lang="en-GB" sz="1200"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indent="457200" algn="ctr">
                        <a:lnSpc>
                          <a:spcPct val="150000"/>
                        </a:lnSpc>
                      </a:pPr>
                      <a:r>
                        <a:rPr lang="en-GB" sz="1200" kern="1200">
                          <a:solidFill>
                            <a:schemeClr val="tx1">
                              <a:lumMod val="75000"/>
                              <a:lumOff val="25000"/>
                            </a:schemeClr>
                          </a:solidFill>
                          <a:effectLst/>
                        </a:rPr>
                        <a:t>19%</a:t>
                      </a:r>
                      <a:endParaRPr lang="en-GB" sz="1200"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0549229"/>
                  </a:ext>
                </a:extLst>
              </a:tr>
              <a:tr h="486993">
                <a:tc>
                  <a:txBody>
                    <a:bodyPr/>
                    <a:lstStyle/>
                    <a:p>
                      <a:pPr indent="457200" algn="ctr">
                        <a:lnSpc>
                          <a:spcPct val="150000"/>
                        </a:lnSpc>
                      </a:pPr>
                      <a:r>
                        <a:rPr lang="en-GB" sz="1200" b="1" kern="1200" dirty="0">
                          <a:solidFill>
                            <a:schemeClr val="tx1">
                              <a:lumMod val="75000"/>
                              <a:lumOff val="25000"/>
                            </a:schemeClr>
                          </a:solidFill>
                          <a:effectLst/>
                        </a:rPr>
                        <a:t>South-Eastern</a:t>
                      </a:r>
                      <a:endParaRPr lang="en-GB" sz="1200" b="1" kern="120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indent="457200" algn="ctr">
                        <a:lnSpc>
                          <a:spcPct val="150000"/>
                        </a:lnSpc>
                      </a:pPr>
                      <a:r>
                        <a:rPr lang="en-GB" sz="1200" kern="1200">
                          <a:solidFill>
                            <a:schemeClr val="tx1">
                              <a:lumMod val="75000"/>
                              <a:lumOff val="25000"/>
                            </a:schemeClr>
                          </a:solidFill>
                          <a:effectLst/>
                        </a:rPr>
                        <a:t>23</a:t>
                      </a:r>
                      <a:endParaRPr lang="en-GB" sz="1200"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indent="457200" algn="ctr">
                        <a:lnSpc>
                          <a:spcPct val="150000"/>
                        </a:lnSpc>
                      </a:pPr>
                      <a:r>
                        <a:rPr lang="en-GB" sz="1200" kern="1200">
                          <a:solidFill>
                            <a:schemeClr val="tx1">
                              <a:lumMod val="75000"/>
                              <a:lumOff val="25000"/>
                            </a:schemeClr>
                          </a:solidFill>
                          <a:effectLst/>
                        </a:rPr>
                        <a:t>18%</a:t>
                      </a:r>
                      <a:endParaRPr lang="en-GB" sz="1200"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indent="457200" algn="ctr">
                        <a:lnSpc>
                          <a:spcPct val="150000"/>
                        </a:lnSpc>
                      </a:pPr>
                      <a:r>
                        <a:rPr lang="en-GB" sz="1200" kern="1200">
                          <a:solidFill>
                            <a:schemeClr val="tx1">
                              <a:lumMod val="75000"/>
                              <a:lumOff val="25000"/>
                            </a:schemeClr>
                          </a:solidFill>
                          <a:effectLst/>
                        </a:rPr>
                        <a:t>18%</a:t>
                      </a:r>
                      <a:endParaRPr lang="en-GB" sz="1200"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416179902"/>
                  </a:ext>
                </a:extLst>
              </a:tr>
              <a:tr h="486993">
                <a:tc>
                  <a:txBody>
                    <a:bodyPr/>
                    <a:lstStyle/>
                    <a:p>
                      <a:pPr indent="457200" algn="ctr">
                        <a:lnSpc>
                          <a:spcPct val="150000"/>
                        </a:lnSpc>
                      </a:pPr>
                      <a:r>
                        <a:rPr lang="en-GB" sz="1200" b="1" kern="1200">
                          <a:solidFill>
                            <a:schemeClr val="tx1">
                              <a:lumMod val="75000"/>
                              <a:lumOff val="25000"/>
                            </a:schemeClr>
                          </a:solidFill>
                          <a:effectLst/>
                        </a:rPr>
                        <a:t>Western Trust</a:t>
                      </a:r>
                      <a:endParaRPr lang="en-GB" sz="1200" b="1"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indent="457200" algn="ctr">
                        <a:lnSpc>
                          <a:spcPct val="150000"/>
                        </a:lnSpc>
                      </a:pPr>
                      <a:r>
                        <a:rPr lang="en-GB" sz="1200" kern="1200">
                          <a:solidFill>
                            <a:schemeClr val="tx1">
                              <a:lumMod val="75000"/>
                              <a:lumOff val="25000"/>
                            </a:schemeClr>
                          </a:solidFill>
                          <a:effectLst/>
                        </a:rPr>
                        <a:t>29</a:t>
                      </a:r>
                      <a:endParaRPr lang="en-GB" sz="1200"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indent="457200" algn="ctr">
                        <a:lnSpc>
                          <a:spcPct val="150000"/>
                        </a:lnSpc>
                      </a:pPr>
                      <a:r>
                        <a:rPr lang="en-GB" sz="1200" kern="1200">
                          <a:solidFill>
                            <a:schemeClr val="tx1">
                              <a:lumMod val="75000"/>
                              <a:lumOff val="25000"/>
                            </a:schemeClr>
                          </a:solidFill>
                          <a:effectLst/>
                        </a:rPr>
                        <a:t>23.5%</a:t>
                      </a:r>
                      <a:endParaRPr lang="en-GB" sz="1200"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indent="457200" algn="ctr">
                        <a:lnSpc>
                          <a:spcPct val="150000"/>
                        </a:lnSpc>
                      </a:pPr>
                      <a:r>
                        <a:rPr lang="en-GB" sz="1200" kern="1200">
                          <a:solidFill>
                            <a:schemeClr val="tx1">
                              <a:lumMod val="75000"/>
                              <a:lumOff val="25000"/>
                            </a:schemeClr>
                          </a:solidFill>
                          <a:effectLst/>
                        </a:rPr>
                        <a:t>19%</a:t>
                      </a:r>
                      <a:endParaRPr lang="en-GB" sz="1200"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886481168"/>
                  </a:ext>
                </a:extLst>
              </a:tr>
              <a:tr h="486993">
                <a:tc>
                  <a:txBody>
                    <a:bodyPr/>
                    <a:lstStyle/>
                    <a:p>
                      <a:pPr indent="457200" algn="ctr">
                        <a:lnSpc>
                          <a:spcPct val="150000"/>
                        </a:lnSpc>
                      </a:pPr>
                      <a:r>
                        <a:rPr lang="en-GB" sz="1200" b="1" kern="1200">
                          <a:solidFill>
                            <a:schemeClr val="tx1">
                              <a:lumMod val="75000"/>
                              <a:lumOff val="25000"/>
                            </a:schemeClr>
                          </a:solidFill>
                          <a:effectLst/>
                        </a:rPr>
                        <a:t>Total</a:t>
                      </a:r>
                      <a:endParaRPr lang="en-GB" sz="1200" b="1"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indent="457200" algn="ctr">
                        <a:lnSpc>
                          <a:spcPct val="150000"/>
                        </a:lnSpc>
                      </a:pPr>
                      <a:r>
                        <a:rPr lang="en-GB" sz="1200" kern="1200">
                          <a:solidFill>
                            <a:schemeClr val="tx1">
                              <a:lumMod val="75000"/>
                              <a:lumOff val="25000"/>
                            </a:schemeClr>
                          </a:solidFill>
                          <a:effectLst/>
                        </a:rPr>
                        <a:t>126</a:t>
                      </a:r>
                      <a:endParaRPr lang="en-GB" sz="1200"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indent="457200" algn="ctr">
                        <a:lnSpc>
                          <a:spcPct val="150000"/>
                        </a:lnSpc>
                      </a:pPr>
                      <a:r>
                        <a:rPr lang="en-GB" sz="1200" kern="1200">
                          <a:solidFill>
                            <a:schemeClr val="tx1">
                              <a:lumMod val="75000"/>
                              <a:lumOff val="25000"/>
                            </a:schemeClr>
                          </a:solidFill>
                          <a:effectLst/>
                        </a:rPr>
                        <a:t> </a:t>
                      </a:r>
                      <a:endParaRPr lang="en-GB" sz="1200" kern="120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indent="457200" algn="ctr">
                        <a:lnSpc>
                          <a:spcPct val="150000"/>
                        </a:lnSpc>
                      </a:pPr>
                      <a:r>
                        <a:rPr lang="en-GB" sz="1200" kern="1200" dirty="0">
                          <a:solidFill>
                            <a:schemeClr val="tx1">
                              <a:lumMod val="75000"/>
                              <a:lumOff val="25000"/>
                            </a:schemeClr>
                          </a:solidFill>
                          <a:effectLst/>
                        </a:rPr>
                        <a:t> </a:t>
                      </a:r>
                      <a:endParaRPr lang="en-GB" sz="1200" kern="120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00294" marR="104153" marT="104153" marB="10415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400280090"/>
                  </a:ext>
                </a:extLst>
              </a:tr>
            </a:tbl>
          </a:graphicData>
        </a:graphic>
      </p:graphicFrame>
      <p:pic>
        <p:nvPicPr>
          <p:cNvPr id="6" name="Graphic 5">
            <a:extLst>
              <a:ext uri="{FF2B5EF4-FFF2-40B4-BE49-F238E27FC236}">
                <a16:creationId xmlns:a16="http://schemas.microsoft.com/office/drawing/2014/main" id="{002819AB-41C4-4591-A80B-2340419962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427869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CEA79-7EEF-2F9C-DB90-FAB8AC8A71D3}"/>
              </a:ext>
            </a:extLst>
          </p:cNvPr>
          <p:cNvSpPr>
            <a:spLocks noGrp="1"/>
          </p:cNvSpPr>
          <p:nvPr>
            <p:ph type="title"/>
          </p:nvPr>
        </p:nvSpPr>
        <p:spPr>
          <a:xfrm>
            <a:off x="1981200" y="274638"/>
            <a:ext cx="8219256" cy="562074"/>
          </a:xfrm>
        </p:spPr>
        <p:txBody>
          <a:bodyPr anchor="ctr">
            <a:normAutofit/>
          </a:bodyPr>
          <a:lstStyle/>
          <a:p>
            <a:pPr indent="457200" eaLnBrk="0" fontAlgn="base" hangingPunct="0">
              <a:lnSpc>
                <a:spcPct val="90000"/>
              </a:lnSpc>
              <a:spcAft>
                <a:spcPct val="0"/>
              </a:spcAft>
            </a:pPr>
            <a:r>
              <a:rPr lang="en-GB" altLang="en-US" sz="1700" b="0" i="1" dirty="0"/>
              <a:t>Comparison of Sample Practice Settings with Known Population Proportions</a:t>
            </a:r>
            <a:endParaRPr lang="en-GB" altLang="en-US" sz="1700" b="0" dirty="0"/>
          </a:p>
        </p:txBody>
      </p:sp>
      <p:sp>
        <p:nvSpPr>
          <p:cNvPr id="11" name="Content Placeholder 2">
            <a:extLst>
              <a:ext uri="{FF2B5EF4-FFF2-40B4-BE49-F238E27FC236}">
                <a16:creationId xmlns:a16="http://schemas.microsoft.com/office/drawing/2014/main" id="{9DAD522B-0FEF-8510-BC29-41AE6183BA48}"/>
              </a:ext>
            </a:extLst>
          </p:cNvPr>
          <p:cNvSpPr>
            <a:spLocks noGrp="1"/>
          </p:cNvSpPr>
          <p:nvPr>
            <p:ph sz="half" idx="1"/>
          </p:nvPr>
        </p:nvSpPr>
        <p:spPr>
          <a:xfrm>
            <a:off x="1991544" y="764704"/>
            <a:ext cx="8208912" cy="460648"/>
          </a:xfrm>
        </p:spPr>
        <p:txBody>
          <a:bodyPr/>
          <a:lstStyle/>
          <a:p>
            <a:r>
              <a:rPr lang="en-US" dirty="0"/>
              <a:t>Directorate</a:t>
            </a:r>
          </a:p>
        </p:txBody>
      </p:sp>
      <p:graphicFrame>
        <p:nvGraphicFramePr>
          <p:cNvPr id="5" name="Content Placeholder 4">
            <a:extLst>
              <a:ext uri="{FF2B5EF4-FFF2-40B4-BE49-F238E27FC236}">
                <a16:creationId xmlns:a16="http://schemas.microsoft.com/office/drawing/2014/main" id="{02CB43C3-FE9D-0C1A-E76B-F0DB7FF7757C}"/>
              </a:ext>
            </a:extLst>
          </p:cNvPr>
          <p:cNvGraphicFramePr>
            <a:graphicFrameLocks noGrp="1"/>
          </p:cNvGraphicFramePr>
          <p:nvPr>
            <p:ph sz="half" idx="2"/>
            <p:extLst>
              <p:ext uri="{D42A27DB-BD31-4B8C-83A1-F6EECF244321}">
                <p14:modId xmlns:p14="http://schemas.microsoft.com/office/powerpoint/2010/main" val="2526167320"/>
              </p:ext>
            </p:extLst>
          </p:nvPr>
        </p:nvGraphicFramePr>
        <p:xfrm>
          <a:off x="2711624" y="1556792"/>
          <a:ext cx="6796449" cy="4898485"/>
        </p:xfrm>
        <a:graphic>
          <a:graphicData uri="http://schemas.openxmlformats.org/drawingml/2006/table">
            <a:tbl>
              <a:tblPr firstRow="1" firstCol="1" bandRow="1">
                <a:noFill/>
                <a:tableStyleId>{5C22544A-7EE6-4342-B048-85BDC9FD1C3A}</a:tableStyleId>
              </a:tblPr>
              <a:tblGrid>
                <a:gridCol w="2402827">
                  <a:extLst>
                    <a:ext uri="{9D8B030D-6E8A-4147-A177-3AD203B41FA5}">
                      <a16:colId xmlns:a16="http://schemas.microsoft.com/office/drawing/2014/main" val="2335442608"/>
                    </a:ext>
                  </a:extLst>
                </a:gridCol>
                <a:gridCol w="1627392">
                  <a:extLst>
                    <a:ext uri="{9D8B030D-6E8A-4147-A177-3AD203B41FA5}">
                      <a16:colId xmlns:a16="http://schemas.microsoft.com/office/drawing/2014/main" val="718161018"/>
                    </a:ext>
                  </a:extLst>
                </a:gridCol>
                <a:gridCol w="1383115">
                  <a:extLst>
                    <a:ext uri="{9D8B030D-6E8A-4147-A177-3AD203B41FA5}">
                      <a16:colId xmlns:a16="http://schemas.microsoft.com/office/drawing/2014/main" val="257534701"/>
                    </a:ext>
                  </a:extLst>
                </a:gridCol>
                <a:gridCol w="1383115">
                  <a:extLst>
                    <a:ext uri="{9D8B030D-6E8A-4147-A177-3AD203B41FA5}">
                      <a16:colId xmlns:a16="http://schemas.microsoft.com/office/drawing/2014/main" val="1842468838"/>
                    </a:ext>
                  </a:extLst>
                </a:gridCol>
              </a:tblGrid>
              <a:tr h="772194">
                <a:tc>
                  <a:txBody>
                    <a:bodyPr/>
                    <a:lstStyle/>
                    <a:p>
                      <a:pPr indent="457200" algn="ctr">
                        <a:lnSpc>
                          <a:spcPct val="200000"/>
                        </a:lnSpc>
                      </a:pPr>
                      <a:r>
                        <a:rPr lang="en-GB" sz="1000" b="0" kern="1200" cap="all" spc="150" dirty="0">
                          <a:solidFill>
                            <a:schemeClr val="lt1"/>
                          </a:solidFill>
                          <a:effectLst/>
                        </a:rPr>
                        <a:t>Setting</a:t>
                      </a:r>
                      <a:endParaRPr lang="en-GB" sz="1000" b="0" kern="1200" cap="all" spc="150" dirty="0">
                        <a:solidFill>
                          <a:schemeClr val="lt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lnL>
                    <a:lnR w="12700" cmpd="sng">
                      <a:noFill/>
                    </a:lnR>
                    <a:lnT w="12700" cmpd="sng">
                      <a:noFill/>
                    </a:lnT>
                    <a:lnB w="38100" cmpd="sng">
                      <a:noFill/>
                    </a:lnB>
                    <a:solidFill>
                      <a:srgbClr val="505356"/>
                    </a:solidFill>
                  </a:tcPr>
                </a:tc>
                <a:tc>
                  <a:txBody>
                    <a:bodyPr/>
                    <a:lstStyle/>
                    <a:p>
                      <a:pPr indent="457200" algn="ctr">
                        <a:lnSpc>
                          <a:spcPct val="200000"/>
                        </a:lnSpc>
                      </a:pPr>
                      <a:r>
                        <a:rPr lang="en-GB" sz="1000" b="0" kern="1200" cap="all" spc="150" dirty="0">
                          <a:solidFill>
                            <a:schemeClr val="lt1"/>
                          </a:solidFill>
                          <a:effectLst/>
                        </a:rPr>
                        <a:t>Study         Sample</a:t>
                      </a:r>
                      <a:endParaRPr lang="en-GB" sz="1000" b="0" kern="1200" cap="all" spc="150" dirty="0">
                        <a:solidFill>
                          <a:schemeClr val="lt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lnL>
                    <a:lnR w="12700" cmpd="sng">
                      <a:noFill/>
                    </a:lnR>
                    <a:lnT w="12700" cmpd="sng">
                      <a:noFill/>
                    </a:lnT>
                    <a:lnB w="38100" cmpd="sng">
                      <a:noFill/>
                    </a:lnB>
                    <a:solidFill>
                      <a:srgbClr val="505356"/>
                    </a:solidFill>
                  </a:tcPr>
                </a:tc>
                <a:tc>
                  <a:txBody>
                    <a:bodyPr/>
                    <a:lstStyle/>
                    <a:p>
                      <a:pPr indent="457200" algn="ctr">
                        <a:lnSpc>
                          <a:spcPct val="200000"/>
                        </a:lnSpc>
                      </a:pPr>
                      <a:r>
                        <a:rPr lang="en-GB" sz="1000" b="0" kern="1200" cap="all" spc="150" dirty="0">
                          <a:solidFill>
                            <a:schemeClr val="lt1"/>
                          </a:solidFill>
                          <a:effectLst/>
                        </a:rPr>
                        <a:t>Study %</a:t>
                      </a:r>
                      <a:endParaRPr lang="en-GB" sz="1000" b="0" kern="1200" cap="all" spc="150" dirty="0">
                        <a:solidFill>
                          <a:schemeClr val="lt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lnL>
                    <a:lnR w="12700" cmpd="sng">
                      <a:noFill/>
                    </a:lnR>
                    <a:lnT w="12700" cmpd="sng">
                      <a:noFill/>
                    </a:lnT>
                    <a:lnB w="38100" cmpd="sng">
                      <a:noFill/>
                    </a:lnB>
                    <a:solidFill>
                      <a:srgbClr val="505356"/>
                    </a:solidFill>
                  </a:tcPr>
                </a:tc>
                <a:tc>
                  <a:txBody>
                    <a:bodyPr/>
                    <a:lstStyle/>
                    <a:p>
                      <a:pPr indent="457200" algn="ctr">
                        <a:lnSpc>
                          <a:spcPct val="200000"/>
                        </a:lnSpc>
                      </a:pPr>
                      <a:r>
                        <a:rPr lang="en-US" sz="1000" b="0" kern="1200" cap="all" spc="150" dirty="0">
                          <a:solidFill>
                            <a:schemeClr val="lt1"/>
                          </a:solidFill>
                          <a:effectLst/>
                          <a:latin typeface="Times New Roman" panose="02020603050405020304" pitchFamily="18" charset="0"/>
                          <a:ea typeface="SimSun" panose="02010600030101010101" pitchFamily="2" charset="-122"/>
                          <a:cs typeface="Times New Roman" panose="02020603050405020304" pitchFamily="18" charset="0"/>
                        </a:rPr>
                        <a:t>Nisara 2021 stats %</a:t>
                      </a:r>
                      <a:endParaRPr lang="en-GB" sz="1000" b="0" kern="1200" cap="all" spc="150" dirty="0">
                        <a:solidFill>
                          <a:schemeClr val="lt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2707582829"/>
                  </a:ext>
                </a:extLst>
              </a:tr>
              <a:tr h="1497812">
                <a:tc>
                  <a:txBody>
                    <a:bodyPr/>
                    <a:lstStyle/>
                    <a:p>
                      <a:pPr indent="457200" algn="ctr">
                        <a:lnSpc>
                          <a:spcPct val="200000"/>
                        </a:lnSpc>
                      </a:pPr>
                      <a:r>
                        <a:rPr lang="en-GB" sz="1100" b="1" kern="100" cap="none" spc="0" dirty="0">
                          <a:solidFill>
                            <a:schemeClr val="tx1"/>
                          </a:solidFill>
                          <a:effectLst/>
                        </a:rPr>
                        <a:t> </a:t>
                      </a:r>
                      <a:endParaRPr lang="en-GB" sz="1100" b="1" kern="1200" cap="none" spc="0" dirty="0">
                        <a:solidFill>
                          <a:schemeClr val="tx1"/>
                        </a:solidFill>
                        <a:effectLst/>
                      </a:endParaRPr>
                    </a:p>
                    <a:p>
                      <a:pPr indent="457200" algn="ctr">
                        <a:lnSpc>
                          <a:spcPct val="200000"/>
                        </a:lnSpc>
                      </a:pPr>
                      <a:r>
                        <a:rPr lang="en-GB" sz="1100" b="1" kern="100" cap="none" spc="0" dirty="0">
                          <a:solidFill>
                            <a:schemeClr val="tx1"/>
                          </a:solidFill>
                          <a:effectLst/>
                        </a:rPr>
                        <a:t>Primary Care and Older People</a:t>
                      </a:r>
                      <a:endParaRPr lang="en-GB" sz="1100" b="1" kern="1200" cap="none" spc="0" dirty="0">
                        <a:solidFill>
                          <a:schemeClr val="tx1"/>
                        </a:solidFill>
                        <a:effectLst/>
                      </a:endParaRPr>
                    </a:p>
                    <a:p>
                      <a:pPr indent="457200" algn="ctr">
                        <a:lnSpc>
                          <a:spcPct val="200000"/>
                        </a:lnSpc>
                      </a:pPr>
                      <a:r>
                        <a:rPr lang="en-GB" sz="1100" b="1" kern="100" cap="none" spc="0" dirty="0">
                          <a:solidFill>
                            <a:schemeClr val="tx1"/>
                          </a:solidFill>
                          <a:effectLst/>
                        </a:rPr>
                        <a:t> </a:t>
                      </a:r>
                      <a:endParaRPr lang="en-GB" sz="1100" b="1"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38100" cmpd="sng">
                      <a:noFill/>
                    </a:lnT>
                    <a:lnB w="12700" cmpd="sng">
                      <a:noFill/>
                      <a:prstDash val="solid"/>
                    </a:lnB>
                    <a:solidFill>
                      <a:schemeClr val="accent3"/>
                    </a:solidFill>
                  </a:tcPr>
                </a:tc>
                <a:tc>
                  <a:txBody>
                    <a:bodyPr/>
                    <a:lstStyle/>
                    <a:p>
                      <a:pPr indent="457200" algn="ctr">
                        <a:lnSpc>
                          <a:spcPct val="200000"/>
                        </a:lnSpc>
                      </a:pPr>
                      <a:r>
                        <a:rPr lang="en-GB" sz="1100" kern="100" cap="none" spc="0" dirty="0">
                          <a:solidFill>
                            <a:schemeClr val="tx1"/>
                          </a:solidFill>
                          <a:effectLst/>
                        </a:rPr>
                        <a:t>53</a:t>
                      </a:r>
                      <a:endParaRPr lang="en-GB" sz="1100"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38100" cmpd="sng">
                      <a:noFill/>
                    </a:lnT>
                    <a:lnB w="12700" cmpd="sng">
                      <a:noFill/>
                      <a:prstDash val="solid"/>
                    </a:lnB>
                    <a:solidFill>
                      <a:schemeClr val="accent3"/>
                    </a:solidFill>
                  </a:tcPr>
                </a:tc>
                <a:tc>
                  <a:txBody>
                    <a:bodyPr/>
                    <a:lstStyle/>
                    <a:p>
                      <a:pPr indent="457200" algn="ctr">
                        <a:lnSpc>
                          <a:spcPct val="200000"/>
                        </a:lnSpc>
                      </a:pPr>
                      <a:r>
                        <a:rPr lang="en-GB" sz="1100" kern="100" cap="none" spc="0" dirty="0">
                          <a:solidFill>
                            <a:schemeClr val="tx1"/>
                          </a:solidFill>
                          <a:effectLst/>
                        </a:rPr>
                        <a:t>42.1</a:t>
                      </a:r>
                      <a:endParaRPr lang="en-GB" sz="1100"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38100" cmpd="sng">
                      <a:noFill/>
                    </a:lnT>
                    <a:lnB w="12700" cmpd="sng">
                      <a:noFill/>
                      <a:prstDash val="solid"/>
                    </a:lnB>
                    <a:solidFill>
                      <a:schemeClr val="accent3"/>
                    </a:solidFill>
                  </a:tcPr>
                </a:tc>
                <a:tc>
                  <a:txBody>
                    <a:bodyPr/>
                    <a:lstStyle/>
                    <a:p>
                      <a:pPr indent="457200" algn="ctr">
                        <a:lnSpc>
                          <a:spcPct val="200000"/>
                        </a:lnSpc>
                      </a:pPr>
                      <a:r>
                        <a:rPr lang="en-US" sz="1100" b="1" kern="1200" cap="none" spc="0" dirty="0">
                          <a:solidFill>
                            <a:schemeClr val="tx1"/>
                          </a:solidFill>
                          <a:effectLst/>
                          <a:latin typeface="+mn-lt"/>
                          <a:ea typeface="SimSun" panose="02010600030101010101" pitchFamily="2" charset="-122"/>
                          <a:cs typeface="Times New Roman" panose="02020603050405020304" pitchFamily="18" charset="0"/>
                        </a:rPr>
                        <a:t>18.2</a:t>
                      </a:r>
                      <a:endParaRPr lang="en-GB" sz="1100" b="1" kern="1200" cap="none" spc="0" dirty="0">
                        <a:solidFill>
                          <a:schemeClr val="tx1"/>
                        </a:solidFill>
                        <a:effectLst/>
                        <a:latin typeface="+mn-lt"/>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38100" cmpd="sng">
                      <a:noFill/>
                    </a:lnT>
                    <a:lnB w="12700" cmpd="sng">
                      <a:noFill/>
                      <a:prstDash val="solid"/>
                    </a:lnB>
                    <a:solidFill>
                      <a:schemeClr val="accent3"/>
                    </a:solidFill>
                  </a:tcPr>
                </a:tc>
                <a:extLst>
                  <a:ext uri="{0D108BD9-81ED-4DB2-BD59-A6C34878D82A}">
                    <a16:rowId xmlns:a16="http://schemas.microsoft.com/office/drawing/2014/main" val="1067908982"/>
                  </a:ext>
                </a:extLst>
              </a:tr>
              <a:tr h="810015">
                <a:tc>
                  <a:txBody>
                    <a:bodyPr/>
                    <a:lstStyle/>
                    <a:p>
                      <a:pPr indent="457200" algn="ctr">
                        <a:lnSpc>
                          <a:spcPct val="200000"/>
                        </a:lnSpc>
                      </a:pPr>
                      <a:r>
                        <a:rPr lang="en-GB" sz="1100" b="1" kern="100" cap="none" spc="0" dirty="0">
                          <a:solidFill>
                            <a:schemeClr val="tx1"/>
                          </a:solidFill>
                          <a:effectLst/>
                        </a:rPr>
                        <a:t>Woman and Children</a:t>
                      </a:r>
                      <a:endParaRPr lang="en-GB" sz="1100" b="1" kern="1200" cap="none" spc="0" dirty="0">
                        <a:solidFill>
                          <a:schemeClr val="tx1"/>
                        </a:solidFill>
                        <a:effectLst/>
                      </a:endParaRPr>
                    </a:p>
                    <a:p>
                      <a:pPr indent="457200" algn="ctr">
                        <a:lnSpc>
                          <a:spcPct val="200000"/>
                        </a:lnSpc>
                      </a:pPr>
                      <a:r>
                        <a:rPr lang="en-GB" sz="1100" b="1" kern="100" cap="none" spc="0" dirty="0">
                          <a:solidFill>
                            <a:schemeClr val="tx1"/>
                          </a:solidFill>
                          <a:effectLst/>
                        </a:rPr>
                        <a:t> </a:t>
                      </a:r>
                      <a:endParaRPr lang="en-GB" sz="1100" b="1"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indent="457200" algn="ctr">
                        <a:lnSpc>
                          <a:spcPct val="200000"/>
                        </a:lnSpc>
                      </a:pPr>
                      <a:r>
                        <a:rPr lang="en-GB" sz="1100" kern="100" cap="none" spc="0" dirty="0">
                          <a:solidFill>
                            <a:schemeClr val="tx1"/>
                          </a:solidFill>
                          <a:effectLst/>
                        </a:rPr>
                        <a:t>47</a:t>
                      </a:r>
                      <a:endParaRPr lang="en-GB" sz="1100"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indent="457200" algn="ctr">
                        <a:lnSpc>
                          <a:spcPct val="200000"/>
                        </a:lnSpc>
                      </a:pPr>
                      <a:r>
                        <a:rPr lang="en-GB" sz="1100" kern="100" cap="none" spc="0" dirty="0">
                          <a:solidFill>
                            <a:schemeClr val="tx1"/>
                          </a:solidFill>
                          <a:effectLst/>
                        </a:rPr>
                        <a:t>37.3</a:t>
                      </a:r>
                      <a:endParaRPr lang="en-GB" sz="1100"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indent="457200" algn="ctr">
                        <a:lnSpc>
                          <a:spcPct val="200000"/>
                        </a:lnSpc>
                      </a:pPr>
                      <a:r>
                        <a:rPr lang="en-US" sz="1100" b="1" kern="1200" cap="none" spc="0" dirty="0">
                          <a:solidFill>
                            <a:schemeClr val="tx1"/>
                          </a:solidFill>
                          <a:effectLst/>
                          <a:latin typeface="+mn-lt"/>
                          <a:ea typeface="SimSun" panose="02010600030101010101" pitchFamily="2" charset="-122"/>
                          <a:cs typeface="Times New Roman" panose="02020603050405020304" pitchFamily="18" charset="0"/>
                        </a:rPr>
                        <a:t>54.6</a:t>
                      </a:r>
                      <a:endParaRPr lang="en-GB" sz="1100" b="1" kern="1200" cap="none" spc="0" dirty="0">
                        <a:solidFill>
                          <a:schemeClr val="tx1"/>
                        </a:solidFill>
                        <a:effectLst/>
                        <a:latin typeface="+mn-lt"/>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881791086"/>
                  </a:ext>
                </a:extLst>
              </a:tr>
              <a:tr h="1153913">
                <a:tc>
                  <a:txBody>
                    <a:bodyPr/>
                    <a:lstStyle/>
                    <a:p>
                      <a:pPr indent="457200" algn="ctr">
                        <a:lnSpc>
                          <a:spcPct val="200000"/>
                        </a:lnSpc>
                      </a:pPr>
                      <a:r>
                        <a:rPr lang="en-GB" sz="1100" b="1" kern="100" cap="none" spc="0">
                          <a:solidFill>
                            <a:schemeClr val="tx1"/>
                          </a:solidFill>
                          <a:effectLst/>
                        </a:rPr>
                        <a:t>Adult Mental Health &amp; Disability</a:t>
                      </a:r>
                      <a:endParaRPr lang="en-GB" sz="1100" b="1" kern="1200" cap="none" spc="0">
                        <a:solidFill>
                          <a:schemeClr val="tx1"/>
                        </a:solidFill>
                        <a:effectLst/>
                      </a:endParaRPr>
                    </a:p>
                    <a:p>
                      <a:pPr indent="457200" algn="ctr">
                        <a:lnSpc>
                          <a:spcPct val="200000"/>
                        </a:lnSpc>
                      </a:pPr>
                      <a:r>
                        <a:rPr lang="en-GB" sz="1100" b="1" kern="100" cap="none" spc="0">
                          <a:solidFill>
                            <a:schemeClr val="tx1"/>
                          </a:solidFill>
                          <a:effectLst/>
                        </a:rPr>
                        <a:t> </a:t>
                      </a:r>
                      <a:endParaRPr lang="en-GB" sz="1100" b="1" kern="12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12700" cmpd="sng">
                      <a:noFill/>
                      <a:prstDash val="solid"/>
                    </a:lnT>
                    <a:lnB w="12700" cmpd="sng">
                      <a:noFill/>
                      <a:prstDash val="solid"/>
                    </a:lnB>
                    <a:noFill/>
                  </a:tcPr>
                </a:tc>
                <a:tc>
                  <a:txBody>
                    <a:bodyPr/>
                    <a:lstStyle/>
                    <a:p>
                      <a:pPr indent="457200" algn="ctr">
                        <a:lnSpc>
                          <a:spcPct val="200000"/>
                        </a:lnSpc>
                      </a:pPr>
                      <a:r>
                        <a:rPr lang="en-GB" sz="1100" kern="100" cap="none" spc="0" dirty="0">
                          <a:solidFill>
                            <a:schemeClr val="tx1"/>
                          </a:solidFill>
                          <a:effectLst/>
                        </a:rPr>
                        <a:t>26</a:t>
                      </a:r>
                      <a:endParaRPr lang="en-GB" sz="1100"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12700" cmpd="sng">
                      <a:noFill/>
                      <a:prstDash val="solid"/>
                    </a:lnT>
                    <a:lnB w="12700" cmpd="sng">
                      <a:noFill/>
                      <a:prstDash val="solid"/>
                    </a:lnB>
                    <a:noFill/>
                  </a:tcPr>
                </a:tc>
                <a:tc>
                  <a:txBody>
                    <a:bodyPr/>
                    <a:lstStyle/>
                    <a:p>
                      <a:pPr indent="457200" algn="ctr">
                        <a:lnSpc>
                          <a:spcPct val="200000"/>
                        </a:lnSpc>
                      </a:pPr>
                      <a:r>
                        <a:rPr lang="en-GB" sz="1100" kern="100" cap="none" spc="0" dirty="0">
                          <a:solidFill>
                            <a:schemeClr val="tx1"/>
                          </a:solidFill>
                          <a:effectLst/>
                        </a:rPr>
                        <a:t>20.6</a:t>
                      </a:r>
                      <a:endParaRPr lang="en-GB" sz="1100"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12700" cmpd="sng">
                      <a:noFill/>
                      <a:prstDash val="solid"/>
                    </a:lnT>
                    <a:lnB w="12700" cmpd="sng">
                      <a:noFill/>
                      <a:prstDash val="solid"/>
                    </a:lnB>
                    <a:noFill/>
                  </a:tcPr>
                </a:tc>
                <a:tc>
                  <a:txBody>
                    <a:bodyPr/>
                    <a:lstStyle/>
                    <a:p>
                      <a:pPr indent="457200" algn="ctr">
                        <a:lnSpc>
                          <a:spcPct val="200000"/>
                        </a:lnSpc>
                      </a:pPr>
                      <a:r>
                        <a:rPr lang="en-US" sz="1100" b="1" kern="1200" cap="none" spc="0" dirty="0">
                          <a:solidFill>
                            <a:schemeClr val="tx1"/>
                          </a:solidFill>
                          <a:effectLst/>
                          <a:latin typeface="+mn-lt"/>
                          <a:ea typeface="SimSun" panose="02010600030101010101" pitchFamily="2" charset="-122"/>
                          <a:cs typeface="Times New Roman" panose="02020603050405020304" pitchFamily="18" charset="0"/>
                        </a:rPr>
                        <a:t>27.2</a:t>
                      </a:r>
                      <a:endParaRPr lang="en-GB" sz="1100" b="1" kern="1200" cap="none" spc="0" dirty="0">
                        <a:solidFill>
                          <a:schemeClr val="tx1"/>
                        </a:solidFill>
                        <a:effectLst/>
                        <a:latin typeface="+mn-lt"/>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01738082"/>
                  </a:ext>
                </a:extLst>
              </a:tr>
              <a:tr h="664551">
                <a:tc>
                  <a:txBody>
                    <a:bodyPr/>
                    <a:lstStyle/>
                    <a:p>
                      <a:pPr indent="457200" algn="ctr">
                        <a:lnSpc>
                          <a:spcPct val="200000"/>
                        </a:lnSpc>
                      </a:pPr>
                      <a:r>
                        <a:rPr lang="en-GB" sz="800" b="1" kern="100" cap="none" spc="0" dirty="0">
                          <a:solidFill>
                            <a:schemeClr val="tx1"/>
                          </a:solidFill>
                          <a:effectLst/>
                        </a:rPr>
                        <a:t>Total</a:t>
                      </a:r>
                      <a:endParaRPr lang="en-GB" sz="800" b="1"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indent="457200" algn="ctr">
                        <a:lnSpc>
                          <a:spcPct val="200000"/>
                        </a:lnSpc>
                      </a:pPr>
                      <a:r>
                        <a:rPr lang="en-GB" sz="800" kern="100" cap="none" spc="0" dirty="0">
                          <a:solidFill>
                            <a:schemeClr val="tx1"/>
                          </a:solidFill>
                          <a:effectLst/>
                        </a:rPr>
                        <a:t>126</a:t>
                      </a:r>
                      <a:endParaRPr lang="en-GB" sz="800"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indent="457200" algn="ctr">
                        <a:lnSpc>
                          <a:spcPct val="200000"/>
                        </a:lnSpc>
                      </a:pPr>
                      <a:r>
                        <a:rPr lang="en-GB" sz="800" kern="100" cap="none" spc="0" dirty="0">
                          <a:solidFill>
                            <a:schemeClr val="tx1"/>
                          </a:solidFill>
                          <a:effectLst/>
                        </a:rPr>
                        <a:t> </a:t>
                      </a:r>
                      <a:endParaRPr lang="en-GB" sz="800" kern="1200" cap="none" spc="0" dirty="0">
                        <a:solidFill>
                          <a:schemeClr val="tx1"/>
                        </a:solidFill>
                        <a:effectLst/>
                      </a:endParaRPr>
                    </a:p>
                    <a:p>
                      <a:pPr indent="457200" algn="ctr">
                        <a:lnSpc>
                          <a:spcPct val="200000"/>
                        </a:lnSpc>
                      </a:pPr>
                      <a:r>
                        <a:rPr lang="en-GB" sz="800" kern="100" cap="none" spc="0" dirty="0">
                          <a:solidFill>
                            <a:schemeClr val="tx1"/>
                          </a:solidFill>
                          <a:effectLst/>
                        </a:rPr>
                        <a:t> </a:t>
                      </a:r>
                      <a:endParaRPr lang="en-GB" sz="800"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indent="457200" algn="ctr">
                        <a:lnSpc>
                          <a:spcPct val="200000"/>
                        </a:lnSpc>
                      </a:pPr>
                      <a:endParaRPr lang="en-GB" sz="800" kern="12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7408" marR="87408" marT="87408" marB="87408"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293010811"/>
                  </a:ext>
                </a:extLst>
              </a:tr>
            </a:tbl>
          </a:graphicData>
        </a:graphic>
      </p:graphicFrame>
      <p:pic>
        <p:nvPicPr>
          <p:cNvPr id="6" name="Graphic 5">
            <a:extLst>
              <a:ext uri="{FF2B5EF4-FFF2-40B4-BE49-F238E27FC236}">
                <a16:creationId xmlns:a16="http://schemas.microsoft.com/office/drawing/2014/main" id="{6B11FCC8-20FE-44EC-86AC-5427236FA0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16480" y="278467"/>
            <a:ext cx="1312453" cy="725392"/>
          </a:xfrm>
          <a:prstGeom prst="rect">
            <a:avLst/>
          </a:prstGeom>
        </p:spPr>
      </p:pic>
    </p:spTree>
    <p:extLst>
      <p:ext uri="{BB962C8B-B14F-4D97-AF65-F5344CB8AC3E}">
        <p14:creationId xmlns:p14="http://schemas.microsoft.com/office/powerpoint/2010/main" val="918049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D05D34C29C194A9547A715FAD2E3FC" ma:contentTypeVersion="11" ma:contentTypeDescription="Create a new document." ma:contentTypeScope="" ma:versionID="d6a0b2afe34610dbdf7577b9413388ba">
  <xsd:schema xmlns:xsd="http://www.w3.org/2001/XMLSchema" xmlns:xs="http://www.w3.org/2001/XMLSchema" xmlns:p="http://schemas.microsoft.com/office/2006/metadata/properties" xmlns:ns3="672fb0e4-33b0-48cc-929c-29bf2c99c271" xmlns:ns4="1f220b0b-f78c-4ce9-9f58-42aff6fa3b8a" targetNamespace="http://schemas.microsoft.com/office/2006/metadata/properties" ma:root="true" ma:fieldsID="ba14de3d6458b5b12f963b5999518ec9" ns3:_="" ns4:_="">
    <xsd:import namespace="672fb0e4-33b0-48cc-929c-29bf2c99c271"/>
    <xsd:import namespace="1f220b0b-f78c-4ce9-9f58-42aff6fa3b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2fb0e4-33b0-48cc-929c-29bf2c99c2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220b0b-f78c-4ce9-9f58-42aff6fa3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9C91EB-40FA-44D6-AD74-A29823D4EB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2fb0e4-33b0-48cc-929c-29bf2c99c271"/>
    <ds:schemaRef ds:uri="1f220b0b-f78c-4ce9-9f58-42aff6fa3b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701CA1-8D44-4C4E-9695-08C0A2BD85B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1f220b0b-f78c-4ce9-9f58-42aff6fa3b8a"/>
    <ds:schemaRef ds:uri="672fb0e4-33b0-48cc-929c-29bf2c99c271"/>
    <ds:schemaRef ds:uri="http://www.w3.org/XML/1998/namespace"/>
  </ds:schemaRefs>
</ds:datastoreItem>
</file>

<file path=customXml/itemProps3.xml><?xml version="1.0" encoding="utf-8"?>
<ds:datastoreItem xmlns:ds="http://schemas.openxmlformats.org/officeDocument/2006/customXml" ds:itemID="{5E4226B8-C34C-42BF-9186-12048D9FFB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TotalTime>
  <Words>1249</Words>
  <Application>Microsoft Office PowerPoint</Application>
  <PresentationFormat>Widescreen</PresentationFormat>
  <Paragraphs>224</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 Unicode MS</vt:lpstr>
      <vt:lpstr>SimSun</vt:lpstr>
      <vt:lpstr>Aptos</vt:lpstr>
      <vt:lpstr>Arial</vt:lpstr>
      <vt:lpstr>Calibri</vt:lpstr>
      <vt:lpstr>Merriweather</vt:lpstr>
      <vt:lpstr>MuseoSans</vt:lpstr>
      <vt:lpstr>Roboto</vt:lpstr>
      <vt:lpstr>Times New Roman</vt:lpstr>
      <vt:lpstr>Office Theme</vt:lpstr>
      <vt:lpstr>PowerPoint Presentation</vt:lpstr>
      <vt:lpstr>Agenda </vt:lpstr>
      <vt:lpstr>Background to Research</vt:lpstr>
      <vt:lpstr>The what</vt:lpstr>
      <vt:lpstr>How? Study partnership </vt:lpstr>
      <vt:lpstr>How… Objectives </vt:lpstr>
      <vt:lpstr>How …Method</vt:lpstr>
      <vt:lpstr>Trusts</vt:lpstr>
      <vt:lpstr>Comparison of Sample Practice Settings with Known Population Proportions</vt:lpstr>
      <vt:lpstr>The found…</vt:lpstr>
      <vt:lpstr>Types of Barriers</vt:lpstr>
      <vt:lpstr>Problems Contributing to Duplication in Social Work Systems </vt:lpstr>
      <vt:lpstr>PowerPoint Presentation</vt:lpstr>
      <vt:lpstr>PowerPoint Presentation</vt:lpstr>
      <vt:lpstr>Threatening relationship-based practice</vt:lpstr>
      <vt:lpstr>Threatening relationship-based practice</vt:lpstr>
      <vt:lpstr>Threatening relationship-based practice</vt:lpstr>
      <vt:lpstr>Identity erosion… What is unique?</vt:lpstr>
      <vt:lpstr>Accessibility Issues present barriers </vt:lpstr>
      <vt:lpstr>What SWs hope can change</vt:lpstr>
      <vt:lpstr>Standardisation over Innovation?</vt:lpstr>
      <vt:lpstr>What do SWs Think...</vt:lpstr>
      <vt:lpstr>Social workers designing and implementing future systems </vt:lpstr>
      <vt:lpstr>Innovation…</vt:lpstr>
      <vt:lpstr>The SW Strategy 2012- 2022</vt:lpstr>
      <vt:lpstr>Safe Staffing</vt:lpstr>
      <vt:lpstr>PowerPoint Presentation</vt:lpstr>
      <vt:lpstr>Conclusions</vt:lpstr>
      <vt:lpstr>PowerPoint Presentation</vt:lpstr>
    </vt:vector>
  </TitlesOfParts>
  <Company>AV Browne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Dunne</dc:creator>
  <cp:lastModifiedBy>Nicholas Campbell</cp:lastModifiedBy>
  <cp:revision>92</cp:revision>
  <dcterms:created xsi:type="dcterms:W3CDTF">2014-09-11T16:30:39Z</dcterms:created>
  <dcterms:modified xsi:type="dcterms:W3CDTF">2024-06-27T16:36:20Z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0x01010072D05D34C29C194A9547A715FAD2E3FC</vt:lpwstr>
  </property>
</Properties>
</file>