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256" r:id="rId3"/>
    <p:sldId id="310" r:id="rId4"/>
    <p:sldId id="263" r:id="rId5"/>
    <p:sldId id="265" r:id="rId6"/>
    <p:sldId id="311" r:id="rId7"/>
    <p:sldId id="312" r:id="rId8"/>
    <p:sldId id="302" r:id="rId9"/>
    <p:sldId id="266" r:id="rId10"/>
    <p:sldId id="304" r:id="rId11"/>
    <p:sldId id="313" r:id="rId12"/>
    <p:sldId id="309" r:id="rId13"/>
    <p:sldId id="308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A7B"/>
    <a:srgbClr val="60C087"/>
    <a:srgbClr val="009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89754" autoAdjust="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DB017-7AA2-43E9-A519-05169908839A}" type="doc">
      <dgm:prSet loTypeId="urn:microsoft.com/office/officeart/2005/8/layout/vList4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59F337-236F-4999-89BC-1E311F3C20FA}">
      <dgm:prSet phldrT="[Text]" custT="1"/>
      <dgm:spPr/>
      <dgm:t>
        <a:bodyPr/>
        <a:lstStyle/>
        <a:p>
          <a:r>
            <a:rPr lang="en-US" sz="5400" dirty="0">
              <a:latin typeface="Arial Rounded MT Bold" panose="020F0704030504030204" pitchFamily="34" charset="0"/>
            </a:rPr>
            <a:t>      </a:t>
          </a:r>
          <a:r>
            <a:rPr lang="en-US" sz="4400" dirty="0">
              <a:solidFill>
                <a:schemeClr val="tx1"/>
              </a:solidFill>
              <a:latin typeface="Arial Rounded MT Bold" panose="020F0704030504030204" pitchFamily="34" charset="0"/>
            </a:rPr>
            <a:t>Professional </a:t>
          </a:r>
        </a:p>
      </dgm:t>
    </dgm:pt>
    <dgm:pt modelId="{54BB81E9-67F1-49C8-86CF-672097F313FF}" type="parTrans" cxnId="{17C06C95-4790-438C-BE4A-ABE0451DD5A7}">
      <dgm:prSet/>
      <dgm:spPr/>
      <dgm:t>
        <a:bodyPr/>
        <a:lstStyle/>
        <a:p>
          <a:endParaRPr lang="en-US"/>
        </a:p>
      </dgm:t>
    </dgm:pt>
    <dgm:pt modelId="{DA47E942-BF5F-47AA-845D-A385BBFE7CBB}" type="sibTrans" cxnId="{17C06C95-4790-438C-BE4A-ABE0451DD5A7}">
      <dgm:prSet/>
      <dgm:spPr/>
      <dgm:t>
        <a:bodyPr/>
        <a:lstStyle/>
        <a:p>
          <a:endParaRPr lang="en-US"/>
        </a:p>
      </dgm:t>
    </dgm:pt>
    <dgm:pt modelId="{2FFF1E7C-54BA-44CE-90FA-F3EBFE96191C}">
      <dgm:prSet phldrT="[Text]"/>
      <dgm:spPr/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           </a:t>
          </a:r>
          <a:r>
            <a:rPr lang="en-US" dirty="0">
              <a:solidFill>
                <a:schemeClr val="tx1"/>
              </a:solidFill>
              <a:latin typeface="Arial Rounded MT Bold" panose="020F0704030504030204" pitchFamily="34" charset="0"/>
            </a:rPr>
            <a:t>Social </a:t>
          </a:r>
        </a:p>
      </dgm:t>
    </dgm:pt>
    <dgm:pt modelId="{07D5BD38-ED40-4107-AEC5-542A6F36850A}" type="sibTrans" cxnId="{DACE7122-A270-440D-8C08-DB030B39F63B}">
      <dgm:prSet/>
      <dgm:spPr/>
      <dgm:t>
        <a:bodyPr/>
        <a:lstStyle/>
        <a:p>
          <a:endParaRPr lang="en-US"/>
        </a:p>
      </dgm:t>
    </dgm:pt>
    <dgm:pt modelId="{378F17B2-8AEB-4DDC-92E5-CDF3AFA74F9F}" type="parTrans" cxnId="{DACE7122-A270-440D-8C08-DB030B39F63B}">
      <dgm:prSet/>
      <dgm:spPr/>
      <dgm:t>
        <a:bodyPr/>
        <a:lstStyle/>
        <a:p>
          <a:endParaRPr lang="en-US"/>
        </a:p>
      </dgm:t>
    </dgm:pt>
    <dgm:pt modelId="{58145F08-6D66-4728-BA71-4FED549FBAD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Rounded MT Bold" panose="020F0704030504030204" pitchFamily="34" charset="0"/>
            </a:rPr>
            <a:t>  Financial/family </a:t>
          </a:r>
        </a:p>
      </dgm:t>
    </dgm:pt>
    <dgm:pt modelId="{E9E718CF-0886-48A5-AA63-622382330BAB}" type="sibTrans" cxnId="{D1E53D7C-061A-475F-9CB0-78B17B1C112D}">
      <dgm:prSet/>
      <dgm:spPr/>
      <dgm:t>
        <a:bodyPr/>
        <a:lstStyle/>
        <a:p>
          <a:endParaRPr lang="en-US"/>
        </a:p>
      </dgm:t>
    </dgm:pt>
    <dgm:pt modelId="{366038E9-C7A2-4CB6-809C-B9550FF39750}" type="parTrans" cxnId="{D1E53D7C-061A-475F-9CB0-78B17B1C112D}">
      <dgm:prSet/>
      <dgm:spPr/>
      <dgm:t>
        <a:bodyPr/>
        <a:lstStyle/>
        <a:p>
          <a:endParaRPr lang="en-US"/>
        </a:p>
      </dgm:t>
    </dgm:pt>
    <dgm:pt modelId="{2DAB9A43-2C79-49B9-8F1F-1A1B3666387C}" type="pres">
      <dgm:prSet presAssocID="{AC8DB017-7AA2-43E9-A519-05169908839A}" presName="linear" presStyleCnt="0">
        <dgm:presLayoutVars>
          <dgm:dir/>
          <dgm:resizeHandles val="exact"/>
        </dgm:presLayoutVars>
      </dgm:prSet>
      <dgm:spPr/>
    </dgm:pt>
    <dgm:pt modelId="{403ECBFC-B292-4337-B0C3-8B14521B7BE1}" type="pres">
      <dgm:prSet presAssocID="{4159F337-236F-4999-89BC-1E311F3C20FA}" presName="comp" presStyleCnt="0"/>
      <dgm:spPr/>
    </dgm:pt>
    <dgm:pt modelId="{9D2CA141-C989-4D61-A7B0-08D798E76778}" type="pres">
      <dgm:prSet presAssocID="{4159F337-236F-4999-89BC-1E311F3C20FA}" presName="box" presStyleLbl="node1" presStyleIdx="0" presStyleCnt="3" custScaleX="81334" custLinFactNeighborX="-2370" custLinFactNeighborY="-23860"/>
      <dgm:spPr/>
    </dgm:pt>
    <dgm:pt modelId="{918B381E-F280-4AEE-8460-E7E86F61F6C9}" type="pres">
      <dgm:prSet presAssocID="{4159F337-236F-4999-89BC-1E311F3C20FA}" presName="img" presStyleLbl="fgImgPlace1" presStyleIdx="0" presStyleCnt="3" custScaleX="146506" custScaleY="141523" custLinFactNeighborX="-55313" custLinFactNeighborY="-15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27E7FE-AF1E-407E-BBA9-E116FCFB91AA}" type="pres">
      <dgm:prSet presAssocID="{4159F337-236F-4999-89BC-1E311F3C20FA}" presName="text" presStyleLbl="node1" presStyleIdx="0" presStyleCnt="3">
        <dgm:presLayoutVars>
          <dgm:bulletEnabled val="1"/>
        </dgm:presLayoutVars>
      </dgm:prSet>
      <dgm:spPr/>
    </dgm:pt>
    <dgm:pt modelId="{756CDBD6-6EC8-4A2C-B886-BC46E3B48392}" type="pres">
      <dgm:prSet presAssocID="{DA47E942-BF5F-47AA-845D-A385BBFE7CBB}" presName="spacer" presStyleCnt="0"/>
      <dgm:spPr/>
    </dgm:pt>
    <dgm:pt modelId="{E3CF8C40-B90A-4311-8637-5477EAEAC7AC}" type="pres">
      <dgm:prSet presAssocID="{58145F08-6D66-4728-BA71-4FED549FBAD9}" presName="comp" presStyleCnt="0"/>
      <dgm:spPr/>
    </dgm:pt>
    <dgm:pt modelId="{7DE127D0-DAEF-47BC-922A-B71637055815}" type="pres">
      <dgm:prSet presAssocID="{58145F08-6D66-4728-BA71-4FED549FBAD9}" presName="box" presStyleLbl="node1" presStyleIdx="1" presStyleCnt="3"/>
      <dgm:spPr/>
    </dgm:pt>
    <dgm:pt modelId="{1D116229-49F1-4CA1-AB20-3FDF122C899F}" type="pres">
      <dgm:prSet presAssocID="{58145F08-6D66-4728-BA71-4FED549FBAD9}" presName="img" presStyleLbl="fgImgPlace1" presStyleIdx="1" presStyleCnt="3" custScaleX="111652" custScaleY="146578" custLinFactNeighborX="9879" custLinFactNeighborY="-203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5A8E03-9DD7-4592-8603-46050CD2269F}" type="pres">
      <dgm:prSet presAssocID="{58145F08-6D66-4728-BA71-4FED549FBAD9}" presName="text" presStyleLbl="node1" presStyleIdx="1" presStyleCnt="3">
        <dgm:presLayoutVars>
          <dgm:bulletEnabled val="1"/>
        </dgm:presLayoutVars>
      </dgm:prSet>
      <dgm:spPr/>
    </dgm:pt>
    <dgm:pt modelId="{358EADF2-690E-4197-8A8A-C8C06C0EA759}" type="pres">
      <dgm:prSet presAssocID="{E9E718CF-0886-48A5-AA63-622382330BAB}" presName="spacer" presStyleCnt="0"/>
      <dgm:spPr/>
    </dgm:pt>
    <dgm:pt modelId="{EB73BE13-FA52-48D6-8CF5-AB2CCF3AA17B}" type="pres">
      <dgm:prSet presAssocID="{2FFF1E7C-54BA-44CE-90FA-F3EBFE96191C}" presName="comp" presStyleCnt="0"/>
      <dgm:spPr/>
    </dgm:pt>
    <dgm:pt modelId="{F47F49A0-3636-4362-9EF4-E9FCDA402CBC}" type="pres">
      <dgm:prSet presAssocID="{2FFF1E7C-54BA-44CE-90FA-F3EBFE96191C}" presName="box" presStyleLbl="node1" presStyleIdx="2" presStyleCnt="3" custScaleX="89634" custLinFactNeighborX="-9718" custLinFactNeighborY="9322"/>
      <dgm:spPr/>
    </dgm:pt>
    <dgm:pt modelId="{733D0B5B-B2ED-4971-9C33-B86F5D50F3EF}" type="pres">
      <dgm:prSet presAssocID="{2FFF1E7C-54BA-44CE-90FA-F3EBFE96191C}" presName="img" presStyleLbl="fgImgPlace1" presStyleIdx="2" presStyleCnt="3" custScaleX="168484" custScaleY="127073" custLinFactNeighborX="37802" custLinFactNeighborY="-355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69DD7C3-BE73-4476-ACE2-F2BD9323F7E1}" type="pres">
      <dgm:prSet presAssocID="{2FFF1E7C-54BA-44CE-90FA-F3EBFE96191C}" presName="text" presStyleLbl="node1" presStyleIdx="2" presStyleCnt="3">
        <dgm:presLayoutVars>
          <dgm:bulletEnabled val="1"/>
        </dgm:presLayoutVars>
      </dgm:prSet>
      <dgm:spPr/>
    </dgm:pt>
  </dgm:ptLst>
  <dgm:cxnLst>
    <dgm:cxn modelId="{8DE4821E-53A2-429A-98C2-28C9ABA42B61}" type="presOf" srcId="{AC8DB017-7AA2-43E9-A519-05169908839A}" destId="{2DAB9A43-2C79-49B9-8F1F-1A1B3666387C}" srcOrd="0" destOrd="0" presId="urn:microsoft.com/office/officeart/2005/8/layout/vList4"/>
    <dgm:cxn modelId="{DACE7122-A270-440D-8C08-DB030B39F63B}" srcId="{AC8DB017-7AA2-43E9-A519-05169908839A}" destId="{2FFF1E7C-54BA-44CE-90FA-F3EBFE96191C}" srcOrd="2" destOrd="0" parTransId="{378F17B2-8AEB-4DDC-92E5-CDF3AFA74F9F}" sibTransId="{07D5BD38-ED40-4107-AEC5-542A6F36850A}"/>
    <dgm:cxn modelId="{73285633-B5B0-4B16-8D2F-F4A065FC12D5}" type="presOf" srcId="{4159F337-236F-4999-89BC-1E311F3C20FA}" destId="{9D2CA141-C989-4D61-A7B0-08D798E76778}" srcOrd="0" destOrd="0" presId="urn:microsoft.com/office/officeart/2005/8/layout/vList4"/>
    <dgm:cxn modelId="{FDF0DD45-546F-4043-87BE-4FDC34CF0FC9}" type="presOf" srcId="{4159F337-236F-4999-89BC-1E311F3C20FA}" destId="{B627E7FE-AF1E-407E-BBA9-E116FCFB91AA}" srcOrd="1" destOrd="0" presId="urn:microsoft.com/office/officeart/2005/8/layout/vList4"/>
    <dgm:cxn modelId="{D1E53D7C-061A-475F-9CB0-78B17B1C112D}" srcId="{AC8DB017-7AA2-43E9-A519-05169908839A}" destId="{58145F08-6D66-4728-BA71-4FED549FBAD9}" srcOrd="1" destOrd="0" parTransId="{366038E9-C7A2-4CB6-809C-B9550FF39750}" sibTransId="{E9E718CF-0886-48A5-AA63-622382330BAB}"/>
    <dgm:cxn modelId="{EF8C057F-A7B4-4319-A313-AE6D1CB5A2E2}" type="presOf" srcId="{2FFF1E7C-54BA-44CE-90FA-F3EBFE96191C}" destId="{F47F49A0-3636-4362-9EF4-E9FCDA402CBC}" srcOrd="0" destOrd="0" presId="urn:microsoft.com/office/officeart/2005/8/layout/vList4"/>
    <dgm:cxn modelId="{17C06C95-4790-438C-BE4A-ABE0451DD5A7}" srcId="{AC8DB017-7AA2-43E9-A519-05169908839A}" destId="{4159F337-236F-4999-89BC-1E311F3C20FA}" srcOrd="0" destOrd="0" parTransId="{54BB81E9-67F1-49C8-86CF-672097F313FF}" sibTransId="{DA47E942-BF5F-47AA-845D-A385BBFE7CBB}"/>
    <dgm:cxn modelId="{05F55196-0B6A-4106-998E-E8D42DEB64F1}" type="presOf" srcId="{2FFF1E7C-54BA-44CE-90FA-F3EBFE96191C}" destId="{969DD7C3-BE73-4476-ACE2-F2BD9323F7E1}" srcOrd="1" destOrd="0" presId="urn:microsoft.com/office/officeart/2005/8/layout/vList4"/>
    <dgm:cxn modelId="{34079BB5-CE15-4FBC-9733-CDA295FBA47F}" type="presOf" srcId="{58145F08-6D66-4728-BA71-4FED549FBAD9}" destId="{7DE127D0-DAEF-47BC-922A-B71637055815}" srcOrd="0" destOrd="0" presId="urn:microsoft.com/office/officeart/2005/8/layout/vList4"/>
    <dgm:cxn modelId="{4F9EFAC4-E6F4-4C1B-8159-AFBC0107B06E}" type="presOf" srcId="{58145F08-6D66-4728-BA71-4FED549FBAD9}" destId="{655A8E03-9DD7-4592-8603-46050CD2269F}" srcOrd="1" destOrd="0" presId="urn:microsoft.com/office/officeart/2005/8/layout/vList4"/>
    <dgm:cxn modelId="{4EC5EE53-B76D-4943-A0BC-1CF1F2001DB2}" type="presParOf" srcId="{2DAB9A43-2C79-49B9-8F1F-1A1B3666387C}" destId="{403ECBFC-B292-4337-B0C3-8B14521B7BE1}" srcOrd="0" destOrd="0" presId="urn:microsoft.com/office/officeart/2005/8/layout/vList4"/>
    <dgm:cxn modelId="{C31F1C89-AF54-49A4-BEAF-B3FAF58B33B3}" type="presParOf" srcId="{403ECBFC-B292-4337-B0C3-8B14521B7BE1}" destId="{9D2CA141-C989-4D61-A7B0-08D798E76778}" srcOrd="0" destOrd="0" presId="urn:microsoft.com/office/officeart/2005/8/layout/vList4"/>
    <dgm:cxn modelId="{729A76D3-14A6-4530-92DC-B2D9F72C9E2E}" type="presParOf" srcId="{403ECBFC-B292-4337-B0C3-8B14521B7BE1}" destId="{918B381E-F280-4AEE-8460-E7E86F61F6C9}" srcOrd="1" destOrd="0" presId="urn:microsoft.com/office/officeart/2005/8/layout/vList4"/>
    <dgm:cxn modelId="{FA222A2F-80E5-4AE5-AC5C-51AB7372DE29}" type="presParOf" srcId="{403ECBFC-B292-4337-B0C3-8B14521B7BE1}" destId="{B627E7FE-AF1E-407E-BBA9-E116FCFB91AA}" srcOrd="2" destOrd="0" presId="urn:microsoft.com/office/officeart/2005/8/layout/vList4"/>
    <dgm:cxn modelId="{4AD1E641-F2DE-4992-B318-6BC7466F046E}" type="presParOf" srcId="{2DAB9A43-2C79-49B9-8F1F-1A1B3666387C}" destId="{756CDBD6-6EC8-4A2C-B886-BC46E3B48392}" srcOrd="1" destOrd="0" presId="urn:microsoft.com/office/officeart/2005/8/layout/vList4"/>
    <dgm:cxn modelId="{3858B223-D2C9-4EE1-8D99-30138EAF385C}" type="presParOf" srcId="{2DAB9A43-2C79-49B9-8F1F-1A1B3666387C}" destId="{E3CF8C40-B90A-4311-8637-5477EAEAC7AC}" srcOrd="2" destOrd="0" presId="urn:microsoft.com/office/officeart/2005/8/layout/vList4"/>
    <dgm:cxn modelId="{F6B36666-C4CF-4B49-AB58-7DDE619E13E1}" type="presParOf" srcId="{E3CF8C40-B90A-4311-8637-5477EAEAC7AC}" destId="{7DE127D0-DAEF-47BC-922A-B71637055815}" srcOrd="0" destOrd="0" presId="urn:microsoft.com/office/officeart/2005/8/layout/vList4"/>
    <dgm:cxn modelId="{F5D17A09-0F35-47EE-AE14-F8967E888D08}" type="presParOf" srcId="{E3CF8C40-B90A-4311-8637-5477EAEAC7AC}" destId="{1D116229-49F1-4CA1-AB20-3FDF122C899F}" srcOrd="1" destOrd="0" presId="urn:microsoft.com/office/officeart/2005/8/layout/vList4"/>
    <dgm:cxn modelId="{C7A0252C-DDF3-4870-8B72-F8FAC85D68A0}" type="presParOf" srcId="{E3CF8C40-B90A-4311-8637-5477EAEAC7AC}" destId="{655A8E03-9DD7-4592-8603-46050CD2269F}" srcOrd="2" destOrd="0" presId="urn:microsoft.com/office/officeart/2005/8/layout/vList4"/>
    <dgm:cxn modelId="{1767B066-F5BD-4FD3-8136-BACB37805249}" type="presParOf" srcId="{2DAB9A43-2C79-49B9-8F1F-1A1B3666387C}" destId="{358EADF2-690E-4197-8A8A-C8C06C0EA759}" srcOrd="3" destOrd="0" presId="urn:microsoft.com/office/officeart/2005/8/layout/vList4"/>
    <dgm:cxn modelId="{4FA98D4E-C200-410E-BA7B-58499A1A0180}" type="presParOf" srcId="{2DAB9A43-2C79-49B9-8F1F-1A1B3666387C}" destId="{EB73BE13-FA52-48D6-8CF5-AB2CCF3AA17B}" srcOrd="4" destOrd="0" presId="urn:microsoft.com/office/officeart/2005/8/layout/vList4"/>
    <dgm:cxn modelId="{B31BFD1F-377E-4A98-9C73-2EE02EDACDF6}" type="presParOf" srcId="{EB73BE13-FA52-48D6-8CF5-AB2CCF3AA17B}" destId="{F47F49A0-3636-4362-9EF4-E9FCDA402CBC}" srcOrd="0" destOrd="0" presId="urn:microsoft.com/office/officeart/2005/8/layout/vList4"/>
    <dgm:cxn modelId="{F5E1BF1B-D05C-4E1B-8C01-C5FD9A7ECBFF}" type="presParOf" srcId="{EB73BE13-FA52-48D6-8CF5-AB2CCF3AA17B}" destId="{733D0B5B-B2ED-4971-9C33-B86F5D50F3EF}" srcOrd="1" destOrd="0" presId="urn:microsoft.com/office/officeart/2005/8/layout/vList4"/>
    <dgm:cxn modelId="{6C8EAE41-FBAF-462F-A42E-1C4C5FEDB153}" type="presParOf" srcId="{EB73BE13-FA52-48D6-8CF5-AB2CCF3AA17B}" destId="{969DD7C3-BE73-4476-ACE2-F2BD9323F7E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7D3A0-F4C6-4033-9FCE-FCE3DCDEF3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463CB6-4F67-4CE4-BF54-BA53D9B5F6B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Arial Rounded MT Bold" panose="020F0704030504030204" pitchFamily="34" charset="0"/>
            </a:rPr>
            <a:t>Making new recruits feel welcome </a:t>
          </a:r>
        </a:p>
      </dgm:t>
    </dgm:pt>
    <dgm:pt modelId="{1AF7A5D7-731F-414D-98C2-04E80FCD6B1E}" type="parTrans" cxnId="{2BA8901A-433D-4F76-80A6-2947B1837E19}">
      <dgm:prSet/>
      <dgm:spPr/>
      <dgm:t>
        <a:bodyPr/>
        <a:lstStyle/>
        <a:p>
          <a:endParaRPr lang="en-US"/>
        </a:p>
      </dgm:t>
    </dgm:pt>
    <dgm:pt modelId="{9708537F-2BF2-4276-9EBC-5A4DD2E8F7C0}" type="sibTrans" cxnId="{2BA8901A-433D-4F76-80A6-2947B1837E19}">
      <dgm:prSet/>
      <dgm:spPr/>
      <dgm:t>
        <a:bodyPr/>
        <a:lstStyle/>
        <a:p>
          <a:endParaRPr lang="en-US"/>
        </a:p>
      </dgm:t>
    </dgm:pt>
    <dgm:pt modelId="{ABB86F4E-6062-4660-A55C-508CB2C9BAC6}">
      <dgm:prSet phldrT="[Text]" custT="1"/>
      <dgm:spPr/>
      <dgm:t>
        <a:bodyPr/>
        <a:lstStyle/>
        <a:p>
          <a:r>
            <a:rPr lang="en-US" sz="2400" dirty="0">
              <a:latin typeface="Arial Rounded MT Bold" panose="020F0704030504030204" pitchFamily="34" charset="0"/>
            </a:rPr>
            <a:t>Creating strong foundation </a:t>
          </a:r>
        </a:p>
      </dgm:t>
    </dgm:pt>
    <dgm:pt modelId="{03DFC0BE-8627-4210-A315-21279CFBA5E8}" type="parTrans" cxnId="{EE7C0B04-C847-4F13-9E0A-C45504D6E4BF}">
      <dgm:prSet/>
      <dgm:spPr/>
      <dgm:t>
        <a:bodyPr/>
        <a:lstStyle/>
        <a:p>
          <a:endParaRPr lang="en-US"/>
        </a:p>
      </dgm:t>
    </dgm:pt>
    <dgm:pt modelId="{D9FB0DDE-06DC-4391-87AE-048F52CC8E75}" type="sibTrans" cxnId="{EE7C0B04-C847-4F13-9E0A-C45504D6E4BF}">
      <dgm:prSet/>
      <dgm:spPr/>
      <dgm:t>
        <a:bodyPr/>
        <a:lstStyle/>
        <a:p>
          <a:endParaRPr lang="en-US"/>
        </a:p>
      </dgm:t>
    </dgm:pt>
    <dgm:pt modelId="{BB31CF94-9E85-4A63-9E8B-07A0C2CF26D2}">
      <dgm:prSet phldrT="[Text]" custT="1"/>
      <dgm:spPr/>
      <dgm:t>
        <a:bodyPr/>
        <a:lstStyle/>
        <a:p>
          <a:r>
            <a:rPr lang="en-US" sz="2400" dirty="0">
              <a:latin typeface="Arial Rounded MT Bold" panose="020F0704030504030204" pitchFamily="34" charset="0"/>
            </a:rPr>
            <a:t>Building Belonging </a:t>
          </a:r>
        </a:p>
      </dgm:t>
    </dgm:pt>
    <dgm:pt modelId="{7D7FAE01-DBFD-4D81-B442-02022A2E4C2D}" type="parTrans" cxnId="{D2CCE4F2-F00C-42FA-A4F1-63E52B56399C}">
      <dgm:prSet/>
      <dgm:spPr/>
      <dgm:t>
        <a:bodyPr/>
        <a:lstStyle/>
        <a:p>
          <a:endParaRPr lang="en-US"/>
        </a:p>
      </dgm:t>
    </dgm:pt>
    <dgm:pt modelId="{EB4EE495-B8C0-4D10-817A-EE322149DF34}" type="sibTrans" cxnId="{D2CCE4F2-F00C-42FA-A4F1-63E52B56399C}">
      <dgm:prSet/>
      <dgm:spPr/>
      <dgm:t>
        <a:bodyPr/>
        <a:lstStyle/>
        <a:p>
          <a:endParaRPr lang="en-US"/>
        </a:p>
      </dgm:t>
    </dgm:pt>
    <dgm:pt modelId="{D1DF8008-C79F-42E8-B049-BF081D71D852}">
      <dgm:prSet phldrT="[Text]" custT="1"/>
      <dgm:spPr/>
      <dgm:t>
        <a:bodyPr/>
        <a:lstStyle/>
        <a:p>
          <a:r>
            <a:rPr lang="en-US" sz="2400" dirty="0">
              <a:latin typeface="Arial Rounded MT Bold" panose="020F0704030504030204" pitchFamily="34" charset="0"/>
            </a:rPr>
            <a:t>Maximising personal and professional growth </a:t>
          </a:r>
        </a:p>
      </dgm:t>
    </dgm:pt>
    <dgm:pt modelId="{65BC2515-771C-4B30-BB5B-09BEF2A38826}" type="parTrans" cxnId="{EA02E482-6815-44BE-A9B5-D945D626DD0E}">
      <dgm:prSet/>
      <dgm:spPr/>
      <dgm:t>
        <a:bodyPr/>
        <a:lstStyle/>
        <a:p>
          <a:endParaRPr lang="en-US"/>
        </a:p>
      </dgm:t>
    </dgm:pt>
    <dgm:pt modelId="{1697212F-863E-4B40-B1E8-FD00B7B55B80}" type="sibTrans" cxnId="{EA02E482-6815-44BE-A9B5-D945D626DD0E}">
      <dgm:prSet/>
      <dgm:spPr/>
      <dgm:t>
        <a:bodyPr/>
        <a:lstStyle/>
        <a:p>
          <a:endParaRPr lang="en-US"/>
        </a:p>
      </dgm:t>
    </dgm:pt>
    <dgm:pt modelId="{C8C11CB4-A030-4C92-9CC9-59AA68F6ACC6}" type="pres">
      <dgm:prSet presAssocID="{8047D3A0-F4C6-4033-9FCE-FCE3DCDEF312}" presName="diagram" presStyleCnt="0">
        <dgm:presLayoutVars>
          <dgm:dir/>
          <dgm:resizeHandles val="exact"/>
        </dgm:presLayoutVars>
      </dgm:prSet>
      <dgm:spPr/>
    </dgm:pt>
    <dgm:pt modelId="{87D5A360-D621-4C5C-940A-0F9D7494657A}" type="pres">
      <dgm:prSet presAssocID="{F7463CB6-4F67-4CE4-BF54-BA53D9B5F6B2}" presName="node" presStyleLbl="node1" presStyleIdx="0" presStyleCnt="4" custLinFactNeighborY="-788">
        <dgm:presLayoutVars>
          <dgm:bulletEnabled val="1"/>
        </dgm:presLayoutVars>
      </dgm:prSet>
      <dgm:spPr/>
    </dgm:pt>
    <dgm:pt modelId="{A7312B6F-41A0-4C05-8CC2-84330DA56495}" type="pres">
      <dgm:prSet presAssocID="{9708537F-2BF2-4276-9EBC-5A4DD2E8F7C0}" presName="sibTrans" presStyleCnt="0"/>
      <dgm:spPr/>
    </dgm:pt>
    <dgm:pt modelId="{6E0DFA65-ADBA-4A45-B717-59DEF35B18FA}" type="pres">
      <dgm:prSet presAssocID="{ABB86F4E-6062-4660-A55C-508CB2C9BAC6}" presName="node" presStyleLbl="node1" presStyleIdx="1" presStyleCnt="4">
        <dgm:presLayoutVars>
          <dgm:bulletEnabled val="1"/>
        </dgm:presLayoutVars>
      </dgm:prSet>
      <dgm:spPr/>
    </dgm:pt>
    <dgm:pt modelId="{5BE2D75B-AA5E-4F0B-9472-745863375D61}" type="pres">
      <dgm:prSet presAssocID="{D9FB0DDE-06DC-4391-87AE-048F52CC8E75}" presName="sibTrans" presStyleCnt="0"/>
      <dgm:spPr/>
    </dgm:pt>
    <dgm:pt modelId="{EB6FDD27-46BB-4787-8ED1-AEC49A98C841}" type="pres">
      <dgm:prSet presAssocID="{BB31CF94-9E85-4A63-9E8B-07A0C2CF26D2}" presName="node" presStyleLbl="node1" presStyleIdx="2" presStyleCnt="4">
        <dgm:presLayoutVars>
          <dgm:bulletEnabled val="1"/>
        </dgm:presLayoutVars>
      </dgm:prSet>
      <dgm:spPr/>
    </dgm:pt>
    <dgm:pt modelId="{9CF4390F-A8D6-4B0E-AC1E-BB6A831DD503}" type="pres">
      <dgm:prSet presAssocID="{EB4EE495-B8C0-4D10-817A-EE322149DF34}" presName="sibTrans" presStyleCnt="0"/>
      <dgm:spPr/>
    </dgm:pt>
    <dgm:pt modelId="{DFCC59A4-DF56-4473-A016-222AEFBCD3A6}" type="pres">
      <dgm:prSet presAssocID="{D1DF8008-C79F-42E8-B049-BF081D71D852}" presName="node" presStyleLbl="node1" presStyleIdx="3" presStyleCnt="4">
        <dgm:presLayoutVars>
          <dgm:bulletEnabled val="1"/>
        </dgm:presLayoutVars>
      </dgm:prSet>
      <dgm:spPr/>
    </dgm:pt>
  </dgm:ptLst>
  <dgm:cxnLst>
    <dgm:cxn modelId="{EE7C0B04-C847-4F13-9E0A-C45504D6E4BF}" srcId="{8047D3A0-F4C6-4033-9FCE-FCE3DCDEF312}" destId="{ABB86F4E-6062-4660-A55C-508CB2C9BAC6}" srcOrd="1" destOrd="0" parTransId="{03DFC0BE-8627-4210-A315-21279CFBA5E8}" sibTransId="{D9FB0DDE-06DC-4391-87AE-048F52CC8E75}"/>
    <dgm:cxn modelId="{3DAC7510-CC1C-422C-81E3-AE1861E6706A}" type="presOf" srcId="{8047D3A0-F4C6-4033-9FCE-FCE3DCDEF312}" destId="{C8C11CB4-A030-4C92-9CC9-59AA68F6ACC6}" srcOrd="0" destOrd="0" presId="urn:microsoft.com/office/officeart/2005/8/layout/default"/>
    <dgm:cxn modelId="{5E206C12-4042-4910-AC4D-C073415D34E6}" type="presOf" srcId="{F7463CB6-4F67-4CE4-BF54-BA53D9B5F6B2}" destId="{87D5A360-D621-4C5C-940A-0F9D7494657A}" srcOrd="0" destOrd="0" presId="urn:microsoft.com/office/officeart/2005/8/layout/default"/>
    <dgm:cxn modelId="{2BA8901A-433D-4F76-80A6-2947B1837E19}" srcId="{8047D3A0-F4C6-4033-9FCE-FCE3DCDEF312}" destId="{F7463CB6-4F67-4CE4-BF54-BA53D9B5F6B2}" srcOrd="0" destOrd="0" parTransId="{1AF7A5D7-731F-414D-98C2-04E80FCD6B1E}" sibTransId="{9708537F-2BF2-4276-9EBC-5A4DD2E8F7C0}"/>
    <dgm:cxn modelId="{D7A3D73B-6BAB-4CB1-A39C-C8B2D46963D2}" type="presOf" srcId="{ABB86F4E-6062-4660-A55C-508CB2C9BAC6}" destId="{6E0DFA65-ADBA-4A45-B717-59DEF35B18FA}" srcOrd="0" destOrd="0" presId="urn:microsoft.com/office/officeart/2005/8/layout/default"/>
    <dgm:cxn modelId="{10B16F7E-2889-4A2F-A1A7-3DC2AE797D0C}" type="presOf" srcId="{BB31CF94-9E85-4A63-9E8B-07A0C2CF26D2}" destId="{EB6FDD27-46BB-4787-8ED1-AEC49A98C841}" srcOrd="0" destOrd="0" presId="urn:microsoft.com/office/officeart/2005/8/layout/default"/>
    <dgm:cxn modelId="{EA02E482-6815-44BE-A9B5-D945D626DD0E}" srcId="{8047D3A0-F4C6-4033-9FCE-FCE3DCDEF312}" destId="{D1DF8008-C79F-42E8-B049-BF081D71D852}" srcOrd="3" destOrd="0" parTransId="{65BC2515-771C-4B30-BB5B-09BEF2A38826}" sibTransId="{1697212F-863E-4B40-B1E8-FD00B7B55B80}"/>
    <dgm:cxn modelId="{2D3581DC-57F5-4935-BA86-9802BEEFD8CE}" type="presOf" srcId="{D1DF8008-C79F-42E8-B049-BF081D71D852}" destId="{DFCC59A4-DF56-4473-A016-222AEFBCD3A6}" srcOrd="0" destOrd="0" presId="urn:microsoft.com/office/officeart/2005/8/layout/default"/>
    <dgm:cxn modelId="{D2CCE4F2-F00C-42FA-A4F1-63E52B56399C}" srcId="{8047D3A0-F4C6-4033-9FCE-FCE3DCDEF312}" destId="{BB31CF94-9E85-4A63-9E8B-07A0C2CF26D2}" srcOrd="2" destOrd="0" parTransId="{7D7FAE01-DBFD-4D81-B442-02022A2E4C2D}" sibTransId="{EB4EE495-B8C0-4D10-817A-EE322149DF34}"/>
    <dgm:cxn modelId="{5D5810C3-F6B2-46DD-AE71-03414FB44B13}" type="presParOf" srcId="{C8C11CB4-A030-4C92-9CC9-59AA68F6ACC6}" destId="{87D5A360-D621-4C5C-940A-0F9D7494657A}" srcOrd="0" destOrd="0" presId="urn:microsoft.com/office/officeart/2005/8/layout/default"/>
    <dgm:cxn modelId="{9A67BDE6-5717-44D7-8A2E-8779F1721FAC}" type="presParOf" srcId="{C8C11CB4-A030-4C92-9CC9-59AA68F6ACC6}" destId="{A7312B6F-41A0-4C05-8CC2-84330DA56495}" srcOrd="1" destOrd="0" presId="urn:microsoft.com/office/officeart/2005/8/layout/default"/>
    <dgm:cxn modelId="{F4995A41-2F4D-44AE-8017-A73F087D5242}" type="presParOf" srcId="{C8C11CB4-A030-4C92-9CC9-59AA68F6ACC6}" destId="{6E0DFA65-ADBA-4A45-B717-59DEF35B18FA}" srcOrd="2" destOrd="0" presId="urn:microsoft.com/office/officeart/2005/8/layout/default"/>
    <dgm:cxn modelId="{F291B0B7-807B-42C3-B0B0-C09F36A2AA9A}" type="presParOf" srcId="{C8C11CB4-A030-4C92-9CC9-59AA68F6ACC6}" destId="{5BE2D75B-AA5E-4F0B-9472-745863375D61}" srcOrd="3" destOrd="0" presId="urn:microsoft.com/office/officeart/2005/8/layout/default"/>
    <dgm:cxn modelId="{AC262BB7-7E3E-40B6-8487-1CF692EE40E2}" type="presParOf" srcId="{C8C11CB4-A030-4C92-9CC9-59AA68F6ACC6}" destId="{EB6FDD27-46BB-4787-8ED1-AEC49A98C841}" srcOrd="4" destOrd="0" presId="urn:microsoft.com/office/officeart/2005/8/layout/default"/>
    <dgm:cxn modelId="{FDC84EFD-6661-465B-88EC-B09CB05D5910}" type="presParOf" srcId="{C8C11CB4-A030-4C92-9CC9-59AA68F6ACC6}" destId="{9CF4390F-A8D6-4B0E-AC1E-BB6A831DD503}" srcOrd="5" destOrd="0" presId="urn:microsoft.com/office/officeart/2005/8/layout/default"/>
    <dgm:cxn modelId="{0DF01D63-BDFE-48E2-A682-ED43FCECD76F}" type="presParOf" srcId="{C8C11CB4-A030-4C92-9CC9-59AA68F6ACC6}" destId="{DFCC59A4-DF56-4473-A016-222AEFBCD3A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30F54-68D5-4A46-81BB-4171FEF01F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9348AE-B4EE-4E29-8C36-A6A2997F96C5}">
      <dgm:prSet phldrT="[Text]" custT="1"/>
      <dgm:spPr/>
      <dgm:t>
        <a:bodyPr/>
        <a:lstStyle/>
        <a:p>
          <a:r>
            <a:rPr lang="en-US" sz="2800" dirty="0"/>
            <a:t>Airport welcome </a:t>
          </a:r>
        </a:p>
      </dgm:t>
    </dgm:pt>
    <dgm:pt modelId="{DAB60C0D-1742-4C14-9077-C9967A22EEF2}" type="parTrans" cxnId="{291A3C29-0AF8-4621-A766-43B8532CF7DD}">
      <dgm:prSet/>
      <dgm:spPr/>
      <dgm:t>
        <a:bodyPr/>
        <a:lstStyle/>
        <a:p>
          <a:endParaRPr lang="en-US"/>
        </a:p>
      </dgm:t>
    </dgm:pt>
    <dgm:pt modelId="{2B2178AC-273E-48C0-B1F1-BD5A4E24ED2A}" type="sibTrans" cxnId="{291A3C29-0AF8-4621-A766-43B8532CF7DD}">
      <dgm:prSet/>
      <dgm:spPr/>
      <dgm:t>
        <a:bodyPr/>
        <a:lstStyle/>
        <a:p>
          <a:endParaRPr lang="en-US"/>
        </a:p>
      </dgm:t>
    </dgm:pt>
    <dgm:pt modelId="{0514E930-316A-48E1-8148-465EA8931041}">
      <dgm:prSet phldrT="[Text]" custT="1"/>
      <dgm:spPr/>
      <dgm:t>
        <a:bodyPr/>
        <a:lstStyle/>
        <a:p>
          <a:r>
            <a:rPr lang="en-US" sz="2800" dirty="0"/>
            <a:t>Welcome by community at accommodation</a:t>
          </a:r>
        </a:p>
      </dgm:t>
    </dgm:pt>
    <dgm:pt modelId="{DC58A610-F7DC-48DD-82A7-5BFD171EE01F}" type="parTrans" cxnId="{3D548108-FF03-4BC7-9D26-EE68F2F82BD9}">
      <dgm:prSet/>
      <dgm:spPr/>
      <dgm:t>
        <a:bodyPr/>
        <a:lstStyle/>
        <a:p>
          <a:endParaRPr lang="en-US"/>
        </a:p>
      </dgm:t>
    </dgm:pt>
    <dgm:pt modelId="{B1F46F17-85DB-4E20-B505-2F1CEBCD9D22}" type="sibTrans" cxnId="{3D548108-FF03-4BC7-9D26-EE68F2F82BD9}">
      <dgm:prSet/>
      <dgm:spPr/>
      <dgm:t>
        <a:bodyPr/>
        <a:lstStyle/>
        <a:p>
          <a:endParaRPr lang="en-US"/>
        </a:p>
      </dgm:t>
    </dgm:pt>
    <dgm:pt modelId="{0EC0D1CD-8B10-4A61-AFD9-C8D893A8216F}">
      <dgm:prSet phldrT="[Text]" custT="1"/>
      <dgm:spPr/>
      <dgm:t>
        <a:bodyPr/>
        <a:lstStyle/>
        <a:p>
          <a:r>
            <a:rPr lang="en-US" sz="2400" dirty="0"/>
            <a:t>Hot food</a:t>
          </a:r>
        </a:p>
        <a:p>
          <a:r>
            <a:rPr lang="en-US" sz="2400" dirty="0"/>
            <a:t>Welcome groceries</a:t>
          </a:r>
        </a:p>
        <a:p>
          <a:r>
            <a:rPr lang="en-US" sz="2400" dirty="0"/>
            <a:t>WIFI</a:t>
          </a:r>
        </a:p>
        <a:p>
          <a:r>
            <a:rPr lang="en-US" sz="2400" dirty="0"/>
            <a:t>Sim card </a:t>
          </a:r>
        </a:p>
        <a:p>
          <a:r>
            <a:rPr lang="en-US" sz="2400" dirty="0"/>
            <a:t> </a:t>
          </a:r>
        </a:p>
      </dgm:t>
    </dgm:pt>
    <dgm:pt modelId="{A8002138-C806-435F-8319-326C19758BBE}" type="parTrans" cxnId="{35B9C526-3BD3-400C-86B2-A6D965CDFA0F}">
      <dgm:prSet/>
      <dgm:spPr/>
      <dgm:t>
        <a:bodyPr/>
        <a:lstStyle/>
        <a:p>
          <a:endParaRPr lang="en-US"/>
        </a:p>
      </dgm:t>
    </dgm:pt>
    <dgm:pt modelId="{F940F555-9CB2-4F90-A8BB-DB36527B1C8C}" type="sibTrans" cxnId="{35B9C526-3BD3-400C-86B2-A6D965CDFA0F}">
      <dgm:prSet/>
      <dgm:spPr/>
      <dgm:t>
        <a:bodyPr/>
        <a:lstStyle/>
        <a:p>
          <a:endParaRPr lang="en-US"/>
        </a:p>
      </dgm:t>
    </dgm:pt>
    <dgm:pt modelId="{EB86A225-E66A-4473-B283-B2B070E48A6E}">
      <dgm:prSet phldrT="[Text]" custT="1"/>
      <dgm:spPr/>
      <dgm:t>
        <a:bodyPr/>
        <a:lstStyle/>
        <a:p>
          <a:r>
            <a:rPr lang="en-US" sz="2800" dirty="0"/>
            <a:t>Recruitment pack</a:t>
          </a:r>
        </a:p>
        <a:p>
          <a:r>
            <a:rPr lang="en-US" sz="2800" dirty="0"/>
            <a:t>Timetable </a:t>
          </a:r>
        </a:p>
        <a:p>
          <a:r>
            <a:rPr lang="en-US" sz="2800" dirty="0"/>
            <a:t>Emergency Numbers</a:t>
          </a:r>
        </a:p>
        <a:p>
          <a:r>
            <a:rPr lang="en-US" sz="2800" dirty="0"/>
            <a:t>Meet and greet with managers  </a:t>
          </a:r>
        </a:p>
      </dgm:t>
    </dgm:pt>
    <dgm:pt modelId="{44BA22A8-04D2-47D4-B97F-615EFBBD17FE}" type="parTrans" cxnId="{46BF9E19-D868-4C27-AECE-D1DB3C8CF54B}">
      <dgm:prSet/>
      <dgm:spPr/>
      <dgm:t>
        <a:bodyPr/>
        <a:lstStyle/>
        <a:p>
          <a:endParaRPr lang="en-US"/>
        </a:p>
      </dgm:t>
    </dgm:pt>
    <dgm:pt modelId="{FCF3E252-2C8C-49EF-8F9D-B472F25FFACB}" type="sibTrans" cxnId="{46BF9E19-D868-4C27-AECE-D1DB3C8CF54B}">
      <dgm:prSet/>
      <dgm:spPr/>
      <dgm:t>
        <a:bodyPr/>
        <a:lstStyle/>
        <a:p>
          <a:endParaRPr lang="en-US"/>
        </a:p>
      </dgm:t>
    </dgm:pt>
    <dgm:pt modelId="{667490C3-49B7-4D28-B1B6-04AF29D8EADC}">
      <dgm:prSet phldrT="[Text]" custT="1"/>
      <dgm:spPr/>
      <dgm:t>
        <a:bodyPr/>
        <a:lstStyle/>
        <a:p>
          <a:r>
            <a:rPr lang="en-US" sz="2800" dirty="0"/>
            <a:t>Meet and greet before arrival </a:t>
          </a:r>
        </a:p>
      </dgm:t>
    </dgm:pt>
    <dgm:pt modelId="{C95AF26E-2C72-455E-9A27-80B161ECC39C}" type="sibTrans" cxnId="{90883C7D-BBA0-4C5D-8A01-37E6BDE1BBFE}">
      <dgm:prSet/>
      <dgm:spPr/>
      <dgm:t>
        <a:bodyPr/>
        <a:lstStyle/>
        <a:p>
          <a:endParaRPr lang="en-US"/>
        </a:p>
      </dgm:t>
    </dgm:pt>
    <dgm:pt modelId="{749B3F72-BEEA-4A9D-A95B-EBFBE5C50A4E}" type="parTrans" cxnId="{90883C7D-BBA0-4C5D-8A01-37E6BDE1BBFE}">
      <dgm:prSet/>
      <dgm:spPr/>
      <dgm:t>
        <a:bodyPr/>
        <a:lstStyle/>
        <a:p>
          <a:endParaRPr lang="en-US"/>
        </a:p>
      </dgm:t>
    </dgm:pt>
    <dgm:pt modelId="{EE84576A-579F-4E8B-A561-2E75A44479B7}" type="pres">
      <dgm:prSet presAssocID="{8B630F54-68D5-4A46-81BB-4171FEF01F0F}" presName="diagram" presStyleCnt="0">
        <dgm:presLayoutVars>
          <dgm:dir/>
          <dgm:resizeHandles val="exact"/>
        </dgm:presLayoutVars>
      </dgm:prSet>
      <dgm:spPr/>
    </dgm:pt>
    <dgm:pt modelId="{1DD623EA-3D43-48FF-B266-6396098B8FB9}" type="pres">
      <dgm:prSet presAssocID="{667490C3-49B7-4D28-B1B6-04AF29D8EADC}" presName="node" presStyleLbl="node1" presStyleIdx="0" presStyleCnt="5">
        <dgm:presLayoutVars>
          <dgm:bulletEnabled val="1"/>
        </dgm:presLayoutVars>
      </dgm:prSet>
      <dgm:spPr/>
    </dgm:pt>
    <dgm:pt modelId="{10966193-78EF-4DCC-AFA1-9BEDBBAC7120}" type="pres">
      <dgm:prSet presAssocID="{C95AF26E-2C72-455E-9A27-80B161ECC39C}" presName="sibTrans" presStyleCnt="0"/>
      <dgm:spPr/>
    </dgm:pt>
    <dgm:pt modelId="{14626EFE-9274-4118-ACDF-84C53C6D8605}" type="pres">
      <dgm:prSet presAssocID="{CC9348AE-B4EE-4E29-8C36-A6A2997F96C5}" presName="node" presStyleLbl="node1" presStyleIdx="1" presStyleCnt="5">
        <dgm:presLayoutVars>
          <dgm:bulletEnabled val="1"/>
        </dgm:presLayoutVars>
      </dgm:prSet>
      <dgm:spPr/>
    </dgm:pt>
    <dgm:pt modelId="{2DF6FDD2-A027-412B-9030-D783F5776515}" type="pres">
      <dgm:prSet presAssocID="{2B2178AC-273E-48C0-B1F1-BD5A4E24ED2A}" presName="sibTrans" presStyleCnt="0"/>
      <dgm:spPr/>
    </dgm:pt>
    <dgm:pt modelId="{E0A88260-CC59-4E8E-91F3-14CDD4F38983}" type="pres">
      <dgm:prSet presAssocID="{0514E930-316A-48E1-8148-465EA8931041}" presName="node" presStyleLbl="node1" presStyleIdx="2" presStyleCnt="5" custScaleX="122362">
        <dgm:presLayoutVars>
          <dgm:bulletEnabled val="1"/>
        </dgm:presLayoutVars>
      </dgm:prSet>
      <dgm:spPr/>
    </dgm:pt>
    <dgm:pt modelId="{6E7A0EB1-16F4-4B1B-B84C-9AB31AD08DC3}" type="pres">
      <dgm:prSet presAssocID="{B1F46F17-85DB-4E20-B505-2F1CEBCD9D22}" presName="sibTrans" presStyleCnt="0"/>
      <dgm:spPr/>
    </dgm:pt>
    <dgm:pt modelId="{9E9FB9DD-CC07-4F85-9073-1F2E99B9835A}" type="pres">
      <dgm:prSet presAssocID="{0EC0D1CD-8B10-4A61-AFD9-C8D893A8216F}" presName="node" presStyleLbl="node1" presStyleIdx="3" presStyleCnt="5" custScaleX="158686" custScaleY="184102">
        <dgm:presLayoutVars>
          <dgm:bulletEnabled val="1"/>
        </dgm:presLayoutVars>
      </dgm:prSet>
      <dgm:spPr/>
    </dgm:pt>
    <dgm:pt modelId="{41405C24-3838-49C5-A005-8D153C9B157F}" type="pres">
      <dgm:prSet presAssocID="{F940F555-9CB2-4F90-A8BB-DB36527B1C8C}" presName="sibTrans" presStyleCnt="0"/>
      <dgm:spPr/>
    </dgm:pt>
    <dgm:pt modelId="{CF337FA8-3BB2-437A-B3A8-9BB4F6902B09}" type="pres">
      <dgm:prSet presAssocID="{EB86A225-E66A-4473-B283-B2B070E48A6E}" presName="node" presStyleLbl="node1" presStyleIdx="4" presStyleCnt="5" custScaleX="163241" custScaleY="175197">
        <dgm:presLayoutVars>
          <dgm:bulletEnabled val="1"/>
        </dgm:presLayoutVars>
      </dgm:prSet>
      <dgm:spPr/>
    </dgm:pt>
  </dgm:ptLst>
  <dgm:cxnLst>
    <dgm:cxn modelId="{3D548108-FF03-4BC7-9D26-EE68F2F82BD9}" srcId="{8B630F54-68D5-4A46-81BB-4171FEF01F0F}" destId="{0514E930-316A-48E1-8148-465EA8931041}" srcOrd="2" destOrd="0" parTransId="{DC58A610-F7DC-48DD-82A7-5BFD171EE01F}" sibTransId="{B1F46F17-85DB-4E20-B505-2F1CEBCD9D22}"/>
    <dgm:cxn modelId="{46BF9E19-D868-4C27-AECE-D1DB3C8CF54B}" srcId="{8B630F54-68D5-4A46-81BB-4171FEF01F0F}" destId="{EB86A225-E66A-4473-B283-B2B070E48A6E}" srcOrd="4" destOrd="0" parTransId="{44BA22A8-04D2-47D4-B97F-615EFBBD17FE}" sibTransId="{FCF3E252-2C8C-49EF-8F9D-B472F25FFACB}"/>
    <dgm:cxn modelId="{35B9C526-3BD3-400C-86B2-A6D965CDFA0F}" srcId="{8B630F54-68D5-4A46-81BB-4171FEF01F0F}" destId="{0EC0D1CD-8B10-4A61-AFD9-C8D893A8216F}" srcOrd="3" destOrd="0" parTransId="{A8002138-C806-435F-8319-326C19758BBE}" sibTransId="{F940F555-9CB2-4F90-A8BB-DB36527B1C8C}"/>
    <dgm:cxn modelId="{291A3C29-0AF8-4621-A766-43B8532CF7DD}" srcId="{8B630F54-68D5-4A46-81BB-4171FEF01F0F}" destId="{CC9348AE-B4EE-4E29-8C36-A6A2997F96C5}" srcOrd="1" destOrd="0" parTransId="{DAB60C0D-1742-4C14-9077-C9967A22EEF2}" sibTransId="{2B2178AC-273E-48C0-B1F1-BD5A4E24ED2A}"/>
    <dgm:cxn modelId="{1958CD2C-202B-42DC-8408-DF27489AE474}" type="presOf" srcId="{667490C3-49B7-4D28-B1B6-04AF29D8EADC}" destId="{1DD623EA-3D43-48FF-B266-6396098B8FB9}" srcOrd="0" destOrd="0" presId="urn:microsoft.com/office/officeart/2005/8/layout/default"/>
    <dgm:cxn modelId="{F144596C-62EC-45E9-AAC5-39503C45FFE5}" type="presOf" srcId="{8B630F54-68D5-4A46-81BB-4171FEF01F0F}" destId="{EE84576A-579F-4E8B-A561-2E75A44479B7}" srcOrd="0" destOrd="0" presId="urn:microsoft.com/office/officeart/2005/8/layout/default"/>
    <dgm:cxn modelId="{A4408670-1FDD-421F-A856-760FB7103F54}" type="presOf" srcId="{0514E930-316A-48E1-8148-465EA8931041}" destId="{E0A88260-CC59-4E8E-91F3-14CDD4F38983}" srcOrd="0" destOrd="0" presId="urn:microsoft.com/office/officeart/2005/8/layout/default"/>
    <dgm:cxn modelId="{90883C7D-BBA0-4C5D-8A01-37E6BDE1BBFE}" srcId="{8B630F54-68D5-4A46-81BB-4171FEF01F0F}" destId="{667490C3-49B7-4D28-B1B6-04AF29D8EADC}" srcOrd="0" destOrd="0" parTransId="{749B3F72-BEEA-4A9D-A95B-EBFBE5C50A4E}" sibTransId="{C95AF26E-2C72-455E-9A27-80B161ECC39C}"/>
    <dgm:cxn modelId="{AE05A798-3949-467E-997E-A0A2602CC93D}" type="presOf" srcId="{0EC0D1CD-8B10-4A61-AFD9-C8D893A8216F}" destId="{9E9FB9DD-CC07-4F85-9073-1F2E99B9835A}" srcOrd="0" destOrd="0" presId="urn:microsoft.com/office/officeart/2005/8/layout/default"/>
    <dgm:cxn modelId="{56E7B2D2-193F-4C12-8009-0F7F8573EFB5}" type="presOf" srcId="{CC9348AE-B4EE-4E29-8C36-A6A2997F96C5}" destId="{14626EFE-9274-4118-ACDF-84C53C6D8605}" srcOrd="0" destOrd="0" presId="urn:microsoft.com/office/officeart/2005/8/layout/default"/>
    <dgm:cxn modelId="{96AE21E2-BA65-43F8-B773-4ED92EA15D0B}" type="presOf" srcId="{EB86A225-E66A-4473-B283-B2B070E48A6E}" destId="{CF337FA8-3BB2-437A-B3A8-9BB4F6902B09}" srcOrd="0" destOrd="0" presId="urn:microsoft.com/office/officeart/2005/8/layout/default"/>
    <dgm:cxn modelId="{F131229C-F4D4-4D52-9FF0-AC5F90E8B778}" type="presParOf" srcId="{EE84576A-579F-4E8B-A561-2E75A44479B7}" destId="{1DD623EA-3D43-48FF-B266-6396098B8FB9}" srcOrd="0" destOrd="0" presId="urn:microsoft.com/office/officeart/2005/8/layout/default"/>
    <dgm:cxn modelId="{821F4095-656A-4F61-A7F2-CFB8FEAC817B}" type="presParOf" srcId="{EE84576A-579F-4E8B-A561-2E75A44479B7}" destId="{10966193-78EF-4DCC-AFA1-9BEDBBAC7120}" srcOrd="1" destOrd="0" presId="urn:microsoft.com/office/officeart/2005/8/layout/default"/>
    <dgm:cxn modelId="{FD3B652F-3651-4C6E-B6D3-075DEC60E319}" type="presParOf" srcId="{EE84576A-579F-4E8B-A561-2E75A44479B7}" destId="{14626EFE-9274-4118-ACDF-84C53C6D8605}" srcOrd="2" destOrd="0" presId="urn:microsoft.com/office/officeart/2005/8/layout/default"/>
    <dgm:cxn modelId="{A0C205C1-BEEE-47DA-8CAC-3B8FBA855881}" type="presParOf" srcId="{EE84576A-579F-4E8B-A561-2E75A44479B7}" destId="{2DF6FDD2-A027-412B-9030-D783F5776515}" srcOrd="3" destOrd="0" presId="urn:microsoft.com/office/officeart/2005/8/layout/default"/>
    <dgm:cxn modelId="{0C2B25B9-194D-491A-B9E8-D824CB69DEAF}" type="presParOf" srcId="{EE84576A-579F-4E8B-A561-2E75A44479B7}" destId="{E0A88260-CC59-4E8E-91F3-14CDD4F38983}" srcOrd="4" destOrd="0" presId="urn:microsoft.com/office/officeart/2005/8/layout/default"/>
    <dgm:cxn modelId="{3099D4B4-0B04-4A10-97BE-4C09C004FFB4}" type="presParOf" srcId="{EE84576A-579F-4E8B-A561-2E75A44479B7}" destId="{6E7A0EB1-16F4-4B1B-B84C-9AB31AD08DC3}" srcOrd="5" destOrd="0" presId="urn:microsoft.com/office/officeart/2005/8/layout/default"/>
    <dgm:cxn modelId="{E0E61642-E4AB-4E66-9D5A-07A502690009}" type="presParOf" srcId="{EE84576A-579F-4E8B-A561-2E75A44479B7}" destId="{9E9FB9DD-CC07-4F85-9073-1F2E99B9835A}" srcOrd="6" destOrd="0" presId="urn:microsoft.com/office/officeart/2005/8/layout/default"/>
    <dgm:cxn modelId="{BD4FD79E-8AEE-474D-9CBD-AFFA5A3F7BEC}" type="presParOf" srcId="{EE84576A-579F-4E8B-A561-2E75A44479B7}" destId="{41405C24-3838-49C5-A005-8D153C9B157F}" srcOrd="7" destOrd="0" presId="urn:microsoft.com/office/officeart/2005/8/layout/default"/>
    <dgm:cxn modelId="{2F15266D-830D-4690-AB09-822B77F950AE}" type="presParOf" srcId="{EE84576A-579F-4E8B-A561-2E75A44479B7}" destId="{CF337FA8-3BB2-437A-B3A8-9BB4F6902B0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E4D952-5F07-455C-990A-AD64E9D8E34F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E9EF60-DAA8-4F9B-8E85-D8554E1C559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/>
            <a:t>Communication training  and Intercultural Awareness training </a:t>
          </a:r>
        </a:p>
      </dgm:t>
    </dgm:pt>
    <dgm:pt modelId="{DD56DE14-3E7B-4F4F-8868-20C440DBDFA8}" type="parTrans" cxnId="{840A86A3-B77F-4440-95AC-2693FF307CA0}">
      <dgm:prSet/>
      <dgm:spPr/>
      <dgm:t>
        <a:bodyPr/>
        <a:lstStyle/>
        <a:p>
          <a:endParaRPr lang="en-US"/>
        </a:p>
      </dgm:t>
    </dgm:pt>
    <dgm:pt modelId="{329D284A-4EC8-407D-A7DB-A91226D1038D}" type="sibTrans" cxnId="{840A86A3-B77F-4440-95AC-2693FF307CA0}">
      <dgm:prSet/>
      <dgm:spPr/>
      <dgm:t>
        <a:bodyPr/>
        <a:lstStyle/>
        <a:p>
          <a:endParaRPr lang="en-US"/>
        </a:p>
      </dgm:t>
    </dgm:pt>
    <dgm:pt modelId="{8981B917-1E93-4063-80CE-20F1D3ACA1A3}">
      <dgm:prSet phldrT="[Text]"/>
      <dgm:spPr/>
      <dgm:t>
        <a:bodyPr/>
        <a:lstStyle/>
        <a:p>
          <a:r>
            <a:rPr lang="en-US" dirty="0"/>
            <a:t>Buddy system </a:t>
          </a:r>
        </a:p>
      </dgm:t>
    </dgm:pt>
    <dgm:pt modelId="{61B23605-B710-4C9D-AAA6-C602A67EC89D}" type="parTrans" cxnId="{E086945D-3720-4A23-8A1F-FBCBA4314CEC}">
      <dgm:prSet/>
      <dgm:spPr/>
      <dgm:t>
        <a:bodyPr/>
        <a:lstStyle/>
        <a:p>
          <a:endParaRPr lang="en-US"/>
        </a:p>
      </dgm:t>
    </dgm:pt>
    <dgm:pt modelId="{830622CF-3927-4AB1-92B9-92602B6CB2D4}" type="sibTrans" cxnId="{E086945D-3720-4A23-8A1F-FBCBA4314CEC}">
      <dgm:prSet/>
      <dgm:spPr/>
      <dgm:t>
        <a:bodyPr/>
        <a:lstStyle/>
        <a:p>
          <a:endParaRPr lang="en-US"/>
        </a:p>
      </dgm:t>
    </dgm:pt>
    <dgm:pt modelId="{7C45D298-F64A-48F7-BDA8-36F0E44AFFE9}">
      <dgm:prSet phldrT="[Text]"/>
      <dgm:spPr/>
      <dgm:t>
        <a:bodyPr/>
        <a:lstStyle/>
        <a:p>
          <a:r>
            <a:rPr lang="en-US" dirty="0"/>
            <a:t>CHAT session</a:t>
          </a:r>
        </a:p>
      </dgm:t>
    </dgm:pt>
    <dgm:pt modelId="{D6AA2925-4A0B-4A68-84E9-DD70E5D868FF}" type="parTrans" cxnId="{F2924934-F023-4754-AFFD-66EE55C875A9}">
      <dgm:prSet/>
      <dgm:spPr/>
      <dgm:t>
        <a:bodyPr/>
        <a:lstStyle/>
        <a:p>
          <a:endParaRPr lang="en-US"/>
        </a:p>
      </dgm:t>
    </dgm:pt>
    <dgm:pt modelId="{F44AD776-1CA8-44E7-81D9-48F99ABFF73C}" type="sibTrans" cxnId="{F2924934-F023-4754-AFFD-66EE55C875A9}">
      <dgm:prSet/>
      <dgm:spPr/>
      <dgm:t>
        <a:bodyPr/>
        <a:lstStyle/>
        <a:p>
          <a:endParaRPr lang="en-US"/>
        </a:p>
      </dgm:t>
    </dgm:pt>
    <dgm:pt modelId="{35A6E207-E14B-4484-97F6-6275C60A4EA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Targeted Induction </a:t>
          </a:r>
        </a:p>
      </dgm:t>
    </dgm:pt>
    <dgm:pt modelId="{1D40DD78-5B3C-4408-BED5-4524DC63D774}" type="parTrans" cxnId="{F7F4FCA8-C46F-4ACE-B4A1-240189FE5D16}">
      <dgm:prSet/>
      <dgm:spPr/>
      <dgm:t>
        <a:bodyPr/>
        <a:lstStyle/>
        <a:p>
          <a:endParaRPr lang="en-US"/>
        </a:p>
      </dgm:t>
    </dgm:pt>
    <dgm:pt modelId="{50CF02FB-9390-49EF-942E-A3FC32A5029F}" type="sibTrans" cxnId="{F7F4FCA8-C46F-4ACE-B4A1-240189FE5D16}">
      <dgm:prSet/>
      <dgm:spPr/>
      <dgm:t>
        <a:bodyPr/>
        <a:lstStyle/>
        <a:p>
          <a:endParaRPr lang="en-US"/>
        </a:p>
      </dgm:t>
    </dgm:pt>
    <dgm:pt modelId="{75D39EEF-B386-4499-9AE3-2924A89BCA7D}" type="pres">
      <dgm:prSet presAssocID="{F1E4D952-5F07-455C-990A-AD64E9D8E3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C1501B-2E44-414B-9286-A55506BA2A00}" type="pres">
      <dgm:prSet presAssocID="{70E9EF60-DAA8-4F9B-8E85-D8554E1C5595}" presName="vertOne" presStyleCnt="0"/>
      <dgm:spPr/>
    </dgm:pt>
    <dgm:pt modelId="{85568A99-4778-4C7B-9A2F-A77A301A0DFA}" type="pres">
      <dgm:prSet presAssocID="{70E9EF60-DAA8-4F9B-8E85-D8554E1C5595}" presName="txOne" presStyleLbl="node0" presStyleIdx="0" presStyleCnt="1" custScaleX="100176" custScaleY="118040">
        <dgm:presLayoutVars>
          <dgm:chPref val="3"/>
        </dgm:presLayoutVars>
      </dgm:prSet>
      <dgm:spPr/>
    </dgm:pt>
    <dgm:pt modelId="{5A78DBC2-74C0-4EA4-BD1E-1442B8CC0261}" type="pres">
      <dgm:prSet presAssocID="{70E9EF60-DAA8-4F9B-8E85-D8554E1C5595}" presName="parTransOne" presStyleCnt="0"/>
      <dgm:spPr/>
    </dgm:pt>
    <dgm:pt modelId="{CAFD0ABF-C480-4B95-9EDB-6466DB3A4BE3}" type="pres">
      <dgm:prSet presAssocID="{70E9EF60-DAA8-4F9B-8E85-D8554E1C5595}" presName="horzOne" presStyleCnt="0"/>
      <dgm:spPr/>
    </dgm:pt>
    <dgm:pt modelId="{7F319857-C148-4588-9BAF-7970FD8C81A0}" type="pres">
      <dgm:prSet presAssocID="{8981B917-1E93-4063-80CE-20F1D3ACA1A3}" presName="vertTwo" presStyleCnt="0"/>
      <dgm:spPr/>
    </dgm:pt>
    <dgm:pt modelId="{3CB836E4-B231-40DA-B58D-835A1B9D0824}" type="pres">
      <dgm:prSet presAssocID="{8981B917-1E93-4063-80CE-20F1D3ACA1A3}" presName="txTwo" presStyleLbl="node2" presStyleIdx="0" presStyleCnt="2">
        <dgm:presLayoutVars>
          <dgm:chPref val="3"/>
        </dgm:presLayoutVars>
      </dgm:prSet>
      <dgm:spPr/>
    </dgm:pt>
    <dgm:pt modelId="{1B5B049E-AC82-4C5E-9E7D-F0E9A648AF88}" type="pres">
      <dgm:prSet presAssocID="{8981B917-1E93-4063-80CE-20F1D3ACA1A3}" presName="parTransTwo" presStyleCnt="0"/>
      <dgm:spPr/>
    </dgm:pt>
    <dgm:pt modelId="{AB6DF675-BD34-4BEC-8073-CE5D0834B310}" type="pres">
      <dgm:prSet presAssocID="{8981B917-1E93-4063-80CE-20F1D3ACA1A3}" presName="horzTwo" presStyleCnt="0"/>
      <dgm:spPr/>
    </dgm:pt>
    <dgm:pt modelId="{E9D0F7F4-6D7E-4BD1-A85C-737BBE521E40}" type="pres">
      <dgm:prSet presAssocID="{7C45D298-F64A-48F7-BDA8-36F0E44AFFE9}" presName="vertThree" presStyleCnt="0"/>
      <dgm:spPr/>
    </dgm:pt>
    <dgm:pt modelId="{16D5F71E-8C58-4058-83D2-B332A9FEC72F}" type="pres">
      <dgm:prSet presAssocID="{7C45D298-F64A-48F7-BDA8-36F0E44AFFE9}" presName="txThree" presStyleLbl="node3" presStyleIdx="0" presStyleCnt="1" custLinFactNeighborX="54149" custLinFactNeighborY="1817">
        <dgm:presLayoutVars>
          <dgm:chPref val="3"/>
        </dgm:presLayoutVars>
      </dgm:prSet>
      <dgm:spPr/>
    </dgm:pt>
    <dgm:pt modelId="{331269E0-560E-408F-83FE-35AEDED01A1F}" type="pres">
      <dgm:prSet presAssocID="{7C45D298-F64A-48F7-BDA8-36F0E44AFFE9}" presName="horzThree" presStyleCnt="0"/>
      <dgm:spPr/>
    </dgm:pt>
    <dgm:pt modelId="{263EB92C-82D8-4339-ADF4-A2E9A2928813}" type="pres">
      <dgm:prSet presAssocID="{830622CF-3927-4AB1-92B9-92602B6CB2D4}" presName="sibSpaceTwo" presStyleCnt="0"/>
      <dgm:spPr/>
    </dgm:pt>
    <dgm:pt modelId="{B4E47D4F-71BC-49BF-8E8F-02BCC9C0FD8D}" type="pres">
      <dgm:prSet presAssocID="{35A6E207-E14B-4484-97F6-6275C60A4EA1}" presName="vertTwo" presStyleCnt="0"/>
      <dgm:spPr/>
    </dgm:pt>
    <dgm:pt modelId="{6F9469D2-730E-489B-A19B-8D91BEA803B8}" type="pres">
      <dgm:prSet presAssocID="{35A6E207-E14B-4484-97F6-6275C60A4EA1}" presName="txTwo" presStyleLbl="node2" presStyleIdx="1" presStyleCnt="2">
        <dgm:presLayoutVars>
          <dgm:chPref val="3"/>
        </dgm:presLayoutVars>
      </dgm:prSet>
      <dgm:spPr/>
    </dgm:pt>
    <dgm:pt modelId="{DC411919-32CC-4776-AF4D-17FF73C8E5A1}" type="pres">
      <dgm:prSet presAssocID="{35A6E207-E14B-4484-97F6-6275C60A4EA1}" presName="horzTwo" presStyleCnt="0"/>
      <dgm:spPr/>
    </dgm:pt>
  </dgm:ptLst>
  <dgm:cxnLst>
    <dgm:cxn modelId="{49E1F101-C549-4FE5-AA09-96A7F9013BFF}" type="presOf" srcId="{70E9EF60-DAA8-4F9B-8E85-D8554E1C5595}" destId="{85568A99-4778-4C7B-9A2F-A77A301A0DFA}" srcOrd="0" destOrd="0" presId="urn:microsoft.com/office/officeart/2005/8/layout/hierarchy4"/>
    <dgm:cxn modelId="{493CE414-4BF6-4CFE-BA24-4BB61CF1CD0C}" type="presOf" srcId="{8981B917-1E93-4063-80CE-20F1D3ACA1A3}" destId="{3CB836E4-B231-40DA-B58D-835A1B9D0824}" srcOrd="0" destOrd="0" presId="urn:microsoft.com/office/officeart/2005/8/layout/hierarchy4"/>
    <dgm:cxn modelId="{FA286B1D-0E6F-43EC-A0A6-9A4752A5AFF5}" type="presOf" srcId="{7C45D298-F64A-48F7-BDA8-36F0E44AFFE9}" destId="{16D5F71E-8C58-4058-83D2-B332A9FEC72F}" srcOrd="0" destOrd="0" presId="urn:microsoft.com/office/officeart/2005/8/layout/hierarchy4"/>
    <dgm:cxn modelId="{F2924934-F023-4754-AFFD-66EE55C875A9}" srcId="{8981B917-1E93-4063-80CE-20F1D3ACA1A3}" destId="{7C45D298-F64A-48F7-BDA8-36F0E44AFFE9}" srcOrd="0" destOrd="0" parTransId="{D6AA2925-4A0B-4A68-84E9-DD70E5D868FF}" sibTransId="{F44AD776-1CA8-44E7-81D9-48F99ABFF73C}"/>
    <dgm:cxn modelId="{0CD16137-D7F1-4138-BD13-D1D58103B895}" type="presOf" srcId="{35A6E207-E14B-4484-97F6-6275C60A4EA1}" destId="{6F9469D2-730E-489B-A19B-8D91BEA803B8}" srcOrd="0" destOrd="0" presId="urn:microsoft.com/office/officeart/2005/8/layout/hierarchy4"/>
    <dgm:cxn modelId="{E086945D-3720-4A23-8A1F-FBCBA4314CEC}" srcId="{70E9EF60-DAA8-4F9B-8E85-D8554E1C5595}" destId="{8981B917-1E93-4063-80CE-20F1D3ACA1A3}" srcOrd="0" destOrd="0" parTransId="{61B23605-B710-4C9D-AAA6-C602A67EC89D}" sibTransId="{830622CF-3927-4AB1-92B9-92602B6CB2D4}"/>
    <dgm:cxn modelId="{48410C6D-6D47-41A8-AA94-798563EBBD3A}" type="presOf" srcId="{F1E4D952-5F07-455C-990A-AD64E9D8E34F}" destId="{75D39EEF-B386-4499-9AE3-2924A89BCA7D}" srcOrd="0" destOrd="0" presId="urn:microsoft.com/office/officeart/2005/8/layout/hierarchy4"/>
    <dgm:cxn modelId="{840A86A3-B77F-4440-95AC-2693FF307CA0}" srcId="{F1E4D952-5F07-455C-990A-AD64E9D8E34F}" destId="{70E9EF60-DAA8-4F9B-8E85-D8554E1C5595}" srcOrd="0" destOrd="0" parTransId="{DD56DE14-3E7B-4F4F-8868-20C440DBDFA8}" sibTransId="{329D284A-4EC8-407D-A7DB-A91226D1038D}"/>
    <dgm:cxn modelId="{F7F4FCA8-C46F-4ACE-B4A1-240189FE5D16}" srcId="{70E9EF60-DAA8-4F9B-8E85-D8554E1C5595}" destId="{35A6E207-E14B-4484-97F6-6275C60A4EA1}" srcOrd="1" destOrd="0" parTransId="{1D40DD78-5B3C-4408-BED5-4524DC63D774}" sibTransId="{50CF02FB-9390-49EF-942E-A3FC32A5029F}"/>
    <dgm:cxn modelId="{718D5526-9F12-448D-8055-7269A65600EC}" type="presParOf" srcId="{75D39EEF-B386-4499-9AE3-2924A89BCA7D}" destId="{68C1501B-2E44-414B-9286-A55506BA2A00}" srcOrd="0" destOrd="0" presId="urn:microsoft.com/office/officeart/2005/8/layout/hierarchy4"/>
    <dgm:cxn modelId="{647D4537-44EE-4991-B9F3-37879F42DF8E}" type="presParOf" srcId="{68C1501B-2E44-414B-9286-A55506BA2A00}" destId="{85568A99-4778-4C7B-9A2F-A77A301A0DFA}" srcOrd="0" destOrd="0" presId="urn:microsoft.com/office/officeart/2005/8/layout/hierarchy4"/>
    <dgm:cxn modelId="{778666D6-9910-4318-9CE0-9150D2D906EC}" type="presParOf" srcId="{68C1501B-2E44-414B-9286-A55506BA2A00}" destId="{5A78DBC2-74C0-4EA4-BD1E-1442B8CC0261}" srcOrd="1" destOrd="0" presId="urn:microsoft.com/office/officeart/2005/8/layout/hierarchy4"/>
    <dgm:cxn modelId="{724F3196-5D90-4FB8-BD67-E6D82ECE6442}" type="presParOf" srcId="{68C1501B-2E44-414B-9286-A55506BA2A00}" destId="{CAFD0ABF-C480-4B95-9EDB-6466DB3A4BE3}" srcOrd="2" destOrd="0" presId="urn:microsoft.com/office/officeart/2005/8/layout/hierarchy4"/>
    <dgm:cxn modelId="{38518C97-3CA8-4615-90E2-CE6F3366995C}" type="presParOf" srcId="{CAFD0ABF-C480-4B95-9EDB-6466DB3A4BE3}" destId="{7F319857-C148-4588-9BAF-7970FD8C81A0}" srcOrd="0" destOrd="0" presId="urn:microsoft.com/office/officeart/2005/8/layout/hierarchy4"/>
    <dgm:cxn modelId="{7995EE92-84FC-4BD5-8A95-3831688C2041}" type="presParOf" srcId="{7F319857-C148-4588-9BAF-7970FD8C81A0}" destId="{3CB836E4-B231-40DA-B58D-835A1B9D0824}" srcOrd="0" destOrd="0" presId="urn:microsoft.com/office/officeart/2005/8/layout/hierarchy4"/>
    <dgm:cxn modelId="{7F024176-1458-4718-AF11-B5FE3EC016F5}" type="presParOf" srcId="{7F319857-C148-4588-9BAF-7970FD8C81A0}" destId="{1B5B049E-AC82-4C5E-9E7D-F0E9A648AF88}" srcOrd="1" destOrd="0" presId="urn:microsoft.com/office/officeart/2005/8/layout/hierarchy4"/>
    <dgm:cxn modelId="{0EE61F05-5D1B-41DF-B7FC-487F73A7EB4D}" type="presParOf" srcId="{7F319857-C148-4588-9BAF-7970FD8C81A0}" destId="{AB6DF675-BD34-4BEC-8073-CE5D0834B310}" srcOrd="2" destOrd="0" presId="urn:microsoft.com/office/officeart/2005/8/layout/hierarchy4"/>
    <dgm:cxn modelId="{FBAF792B-1AB3-443E-BE44-632AFF6E6EAA}" type="presParOf" srcId="{AB6DF675-BD34-4BEC-8073-CE5D0834B310}" destId="{E9D0F7F4-6D7E-4BD1-A85C-737BBE521E40}" srcOrd="0" destOrd="0" presId="urn:microsoft.com/office/officeart/2005/8/layout/hierarchy4"/>
    <dgm:cxn modelId="{359D2B89-82E2-4512-AA96-08146E9A86C8}" type="presParOf" srcId="{E9D0F7F4-6D7E-4BD1-A85C-737BBE521E40}" destId="{16D5F71E-8C58-4058-83D2-B332A9FEC72F}" srcOrd="0" destOrd="0" presId="urn:microsoft.com/office/officeart/2005/8/layout/hierarchy4"/>
    <dgm:cxn modelId="{A42F0829-D454-457D-8A75-9C601A61F759}" type="presParOf" srcId="{E9D0F7F4-6D7E-4BD1-A85C-737BBE521E40}" destId="{331269E0-560E-408F-83FE-35AEDED01A1F}" srcOrd="1" destOrd="0" presId="urn:microsoft.com/office/officeart/2005/8/layout/hierarchy4"/>
    <dgm:cxn modelId="{83CA2D6A-AC4A-4A2F-A10F-6E6C234FBBFC}" type="presParOf" srcId="{CAFD0ABF-C480-4B95-9EDB-6466DB3A4BE3}" destId="{263EB92C-82D8-4339-ADF4-A2E9A2928813}" srcOrd="1" destOrd="0" presId="urn:microsoft.com/office/officeart/2005/8/layout/hierarchy4"/>
    <dgm:cxn modelId="{8439AFD3-6326-41F8-AB0F-5CAF0CC54633}" type="presParOf" srcId="{CAFD0ABF-C480-4B95-9EDB-6466DB3A4BE3}" destId="{B4E47D4F-71BC-49BF-8E8F-02BCC9C0FD8D}" srcOrd="2" destOrd="0" presId="urn:microsoft.com/office/officeart/2005/8/layout/hierarchy4"/>
    <dgm:cxn modelId="{91C03B8B-D9AA-49BF-A3FF-54AE29388407}" type="presParOf" srcId="{B4E47D4F-71BC-49BF-8E8F-02BCC9C0FD8D}" destId="{6F9469D2-730E-489B-A19B-8D91BEA803B8}" srcOrd="0" destOrd="0" presId="urn:microsoft.com/office/officeart/2005/8/layout/hierarchy4"/>
    <dgm:cxn modelId="{AD3C20F9-F68F-48B0-BEBA-B75EDF57CC6F}" type="presParOf" srcId="{B4E47D4F-71BC-49BF-8E8F-02BCC9C0FD8D}" destId="{DC411919-32CC-4776-AF4D-17FF73C8E5A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017EA-E084-4BFC-931B-7A8128BF6F0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BF9BDB-6E62-4AE4-99DE-0B2A11442D66}">
      <dgm:prSet phldrT="[Text]" custT="1"/>
      <dgm:spPr/>
      <dgm:t>
        <a:bodyPr/>
        <a:lstStyle/>
        <a:p>
          <a:r>
            <a:rPr lang="en-US" sz="2800" dirty="0"/>
            <a:t>Health and well-being </a:t>
          </a:r>
        </a:p>
      </dgm:t>
    </dgm:pt>
    <dgm:pt modelId="{5FBFA505-07C1-402E-A941-0EB988CF092B}" type="parTrans" cxnId="{3DB721C4-C07A-410D-A497-8E841849EEF1}">
      <dgm:prSet/>
      <dgm:spPr/>
      <dgm:t>
        <a:bodyPr/>
        <a:lstStyle/>
        <a:p>
          <a:endParaRPr lang="en-US"/>
        </a:p>
      </dgm:t>
    </dgm:pt>
    <dgm:pt modelId="{1C34F35C-DC5C-491F-80DE-2829683C874E}" type="sibTrans" cxnId="{3DB721C4-C07A-410D-A497-8E841849EEF1}">
      <dgm:prSet/>
      <dgm:spPr/>
      <dgm:t>
        <a:bodyPr/>
        <a:lstStyle/>
        <a:p>
          <a:endParaRPr lang="en-US"/>
        </a:p>
      </dgm:t>
    </dgm:pt>
    <dgm:pt modelId="{C1454307-4D15-4AFF-8FAB-CD77C79F3602}">
      <dgm:prSet phldrT="[Text]" custT="1"/>
      <dgm:spPr/>
      <dgm:t>
        <a:bodyPr/>
        <a:lstStyle/>
        <a:p>
          <a:r>
            <a:rPr lang="en-US" sz="2800" dirty="0"/>
            <a:t>Welcome by Nursing regulator and networking </a:t>
          </a:r>
        </a:p>
      </dgm:t>
    </dgm:pt>
    <dgm:pt modelId="{2DDFE786-9877-4575-994D-BC4DD05B572A}" type="parTrans" cxnId="{AB33396D-18B6-42FC-930D-CB3DC6ED0C86}">
      <dgm:prSet/>
      <dgm:spPr/>
      <dgm:t>
        <a:bodyPr/>
        <a:lstStyle/>
        <a:p>
          <a:endParaRPr lang="en-US"/>
        </a:p>
      </dgm:t>
    </dgm:pt>
    <dgm:pt modelId="{658BE6C2-7507-45E9-9502-7F043BAD87E7}" type="sibTrans" cxnId="{AB33396D-18B6-42FC-930D-CB3DC6ED0C86}">
      <dgm:prSet/>
      <dgm:spPr/>
      <dgm:t>
        <a:bodyPr/>
        <a:lstStyle/>
        <a:p>
          <a:endParaRPr lang="en-US"/>
        </a:p>
      </dgm:t>
    </dgm:pt>
    <dgm:pt modelId="{75610152-EB20-4B5C-8906-6B0BE4AD2AD2}">
      <dgm:prSet phldrT="[Text]"/>
      <dgm:spPr/>
      <dgm:t>
        <a:bodyPr/>
        <a:lstStyle/>
        <a:p>
          <a:r>
            <a:rPr lang="en-US" dirty="0"/>
            <a:t>Ethnically Diverse Staff Network </a:t>
          </a:r>
        </a:p>
      </dgm:t>
    </dgm:pt>
    <dgm:pt modelId="{D48FF17A-7E0D-4BB3-9768-02F5AAB00380}" type="parTrans" cxnId="{B45012AB-2D38-4B70-8BCA-C160C9FE09C3}">
      <dgm:prSet/>
      <dgm:spPr/>
      <dgm:t>
        <a:bodyPr/>
        <a:lstStyle/>
        <a:p>
          <a:endParaRPr lang="en-US"/>
        </a:p>
      </dgm:t>
    </dgm:pt>
    <dgm:pt modelId="{7217D57F-BA1D-42AB-9A00-AC7F32A8DE23}" type="sibTrans" cxnId="{B45012AB-2D38-4B70-8BCA-C160C9FE09C3}">
      <dgm:prSet/>
      <dgm:spPr/>
      <dgm:t>
        <a:bodyPr/>
        <a:lstStyle/>
        <a:p>
          <a:endParaRPr lang="en-US"/>
        </a:p>
      </dgm:t>
    </dgm:pt>
    <dgm:pt modelId="{9851D77E-0B92-465E-953E-A38FF48E3F8A}">
      <dgm:prSet/>
      <dgm:spPr/>
      <dgm:t>
        <a:bodyPr/>
        <a:lstStyle/>
        <a:p>
          <a:r>
            <a:rPr lang="en-GB"/>
            <a:t>Celebrating cultures </a:t>
          </a:r>
          <a:endParaRPr lang="en-GB" dirty="0"/>
        </a:p>
      </dgm:t>
    </dgm:pt>
    <dgm:pt modelId="{E6781962-3BEA-44CD-BE10-DC8160FF1B26}" type="parTrans" cxnId="{10027F9F-74E8-4C76-BE2C-69E684547164}">
      <dgm:prSet/>
      <dgm:spPr/>
      <dgm:t>
        <a:bodyPr/>
        <a:lstStyle/>
        <a:p>
          <a:endParaRPr lang="en-US"/>
        </a:p>
      </dgm:t>
    </dgm:pt>
    <dgm:pt modelId="{149F6EC0-395B-4FB7-A93D-9333F3328211}" type="sibTrans" cxnId="{10027F9F-74E8-4C76-BE2C-69E684547164}">
      <dgm:prSet/>
      <dgm:spPr/>
      <dgm:t>
        <a:bodyPr/>
        <a:lstStyle/>
        <a:p>
          <a:endParaRPr lang="en-US"/>
        </a:p>
      </dgm:t>
    </dgm:pt>
    <dgm:pt modelId="{668CF95D-8CA4-4731-A41A-BA2622474F4E}" type="pres">
      <dgm:prSet presAssocID="{F0A017EA-E084-4BFC-931B-7A8128BF6F0B}" presName="diagram" presStyleCnt="0">
        <dgm:presLayoutVars>
          <dgm:dir/>
          <dgm:resizeHandles val="exact"/>
        </dgm:presLayoutVars>
      </dgm:prSet>
      <dgm:spPr/>
    </dgm:pt>
    <dgm:pt modelId="{D0B01997-80C9-4614-9287-FCDC21A81C70}" type="pres">
      <dgm:prSet presAssocID="{6DBF9BDB-6E62-4AE4-99DE-0B2A11442D66}" presName="node" presStyleLbl="node1" presStyleIdx="0" presStyleCnt="4" custScaleX="86678" custScaleY="144047">
        <dgm:presLayoutVars>
          <dgm:bulletEnabled val="1"/>
        </dgm:presLayoutVars>
      </dgm:prSet>
      <dgm:spPr/>
    </dgm:pt>
    <dgm:pt modelId="{D0D352B1-0D11-4D5A-A4A5-D33057638030}" type="pres">
      <dgm:prSet presAssocID="{1C34F35C-DC5C-491F-80DE-2829683C874E}" presName="sibTrans" presStyleCnt="0"/>
      <dgm:spPr/>
    </dgm:pt>
    <dgm:pt modelId="{23B7A89A-757C-4D3D-9866-74735836E55B}" type="pres">
      <dgm:prSet presAssocID="{C1454307-4D15-4AFF-8FAB-CD77C79F3602}" presName="node" presStyleLbl="node1" presStyleIdx="1" presStyleCnt="4" custScaleX="150045">
        <dgm:presLayoutVars>
          <dgm:bulletEnabled val="1"/>
        </dgm:presLayoutVars>
      </dgm:prSet>
      <dgm:spPr/>
    </dgm:pt>
    <dgm:pt modelId="{900887CD-7FCC-4C2E-80CA-3ED10B682BD9}" type="pres">
      <dgm:prSet presAssocID="{658BE6C2-7507-45E9-9502-7F043BAD87E7}" presName="sibTrans" presStyleCnt="0"/>
      <dgm:spPr/>
    </dgm:pt>
    <dgm:pt modelId="{9B14C13C-CBF8-443E-BE1F-2F2C3B6782DD}" type="pres">
      <dgm:prSet presAssocID="{75610152-EB20-4B5C-8906-6B0BE4AD2AD2}" presName="node" presStyleLbl="node1" presStyleIdx="2" presStyleCnt="4">
        <dgm:presLayoutVars>
          <dgm:bulletEnabled val="1"/>
        </dgm:presLayoutVars>
      </dgm:prSet>
      <dgm:spPr/>
    </dgm:pt>
    <dgm:pt modelId="{18EAB96E-AAC8-4CA6-B308-567D3D75115F}" type="pres">
      <dgm:prSet presAssocID="{7217D57F-BA1D-42AB-9A00-AC7F32A8DE23}" presName="sibTrans" presStyleCnt="0"/>
      <dgm:spPr/>
    </dgm:pt>
    <dgm:pt modelId="{6230BEC1-CA8D-4B06-8A24-EE558101A7A0}" type="pres">
      <dgm:prSet presAssocID="{9851D77E-0B92-465E-953E-A38FF48E3F8A}" presName="node" presStyleLbl="node1" presStyleIdx="3" presStyleCnt="4">
        <dgm:presLayoutVars>
          <dgm:bulletEnabled val="1"/>
        </dgm:presLayoutVars>
      </dgm:prSet>
      <dgm:spPr/>
    </dgm:pt>
  </dgm:ptLst>
  <dgm:cxnLst>
    <dgm:cxn modelId="{A9515D02-E7A5-4124-921F-636355453D1D}" type="presOf" srcId="{75610152-EB20-4B5C-8906-6B0BE4AD2AD2}" destId="{9B14C13C-CBF8-443E-BE1F-2F2C3B6782DD}" srcOrd="0" destOrd="0" presId="urn:microsoft.com/office/officeart/2005/8/layout/default"/>
    <dgm:cxn modelId="{5397635F-C609-426E-8321-F5D4945A2223}" type="presOf" srcId="{C1454307-4D15-4AFF-8FAB-CD77C79F3602}" destId="{23B7A89A-757C-4D3D-9866-74735836E55B}" srcOrd="0" destOrd="0" presId="urn:microsoft.com/office/officeart/2005/8/layout/default"/>
    <dgm:cxn modelId="{A70A7665-EE8E-42B9-96FB-BD2D0A1826E1}" type="presOf" srcId="{F0A017EA-E084-4BFC-931B-7A8128BF6F0B}" destId="{668CF95D-8CA4-4731-A41A-BA2622474F4E}" srcOrd="0" destOrd="0" presId="urn:microsoft.com/office/officeart/2005/8/layout/default"/>
    <dgm:cxn modelId="{AB33396D-18B6-42FC-930D-CB3DC6ED0C86}" srcId="{F0A017EA-E084-4BFC-931B-7A8128BF6F0B}" destId="{C1454307-4D15-4AFF-8FAB-CD77C79F3602}" srcOrd="1" destOrd="0" parTransId="{2DDFE786-9877-4575-994D-BC4DD05B572A}" sibTransId="{658BE6C2-7507-45E9-9502-7F043BAD87E7}"/>
    <dgm:cxn modelId="{3CA0544F-88D2-4392-B7BC-AD321C67F80B}" type="presOf" srcId="{9851D77E-0B92-465E-953E-A38FF48E3F8A}" destId="{6230BEC1-CA8D-4B06-8A24-EE558101A7A0}" srcOrd="0" destOrd="0" presId="urn:microsoft.com/office/officeart/2005/8/layout/default"/>
    <dgm:cxn modelId="{10027F9F-74E8-4C76-BE2C-69E684547164}" srcId="{F0A017EA-E084-4BFC-931B-7A8128BF6F0B}" destId="{9851D77E-0B92-465E-953E-A38FF48E3F8A}" srcOrd="3" destOrd="0" parTransId="{E6781962-3BEA-44CD-BE10-DC8160FF1B26}" sibTransId="{149F6EC0-395B-4FB7-A93D-9333F3328211}"/>
    <dgm:cxn modelId="{B45012AB-2D38-4B70-8BCA-C160C9FE09C3}" srcId="{F0A017EA-E084-4BFC-931B-7A8128BF6F0B}" destId="{75610152-EB20-4B5C-8906-6B0BE4AD2AD2}" srcOrd="2" destOrd="0" parTransId="{D48FF17A-7E0D-4BB3-9768-02F5AAB00380}" sibTransId="{7217D57F-BA1D-42AB-9A00-AC7F32A8DE23}"/>
    <dgm:cxn modelId="{3DB721C4-C07A-410D-A497-8E841849EEF1}" srcId="{F0A017EA-E084-4BFC-931B-7A8128BF6F0B}" destId="{6DBF9BDB-6E62-4AE4-99DE-0B2A11442D66}" srcOrd="0" destOrd="0" parTransId="{5FBFA505-07C1-402E-A941-0EB988CF092B}" sibTransId="{1C34F35C-DC5C-491F-80DE-2829683C874E}"/>
    <dgm:cxn modelId="{288DA8F1-AA5B-4244-8072-3299A3E00601}" type="presOf" srcId="{6DBF9BDB-6E62-4AE4-99DE-0B2A11442D66}" destId="{D0B01997-80C9-4614-9287-FCDC21A81C70}" srcOrd="0" destOrd="0" presId="urn:microsoft.com/office/officeart/2005/8/layout/default"/>
    <dgm:cxn modelId="{2AB4791B-041D-4E4E-B38C-71417729C209}" type="presParOf" srcId="{668CF95D-8CA4-4731-A41A-BA2622474F4E}" destId="{D0B01997-80C9-4614-9287-FCDC21A81C70}" srcOrd="0" destOrd="0" presId="urn:microsoft.com/office/officeart/2005/8/layout/default"/>
    <dgm:cxn modelId="{9EF26418-8521-4C4C-AEF7-D51F56B91AFD}" type="presParOf" srcId="{668CF95D-8CA4-4731-A41A-BA2622474F4E}" destId="{D0D352B1-0D11-4D5A-A4A5-D33057638030}" srcOrd="1" destOrd="0" presId="urn:microsoft.com/office/officeart/2005/8/layout/default"/>
    <dgm:cxn modelId="{BB148559-CB8B-4FDB-A3C5-1D6CCCE82330}" type="presParOf" srcId="{668CF95D-8CA4-4731-A41A-BA2622474F4E}" destId="{23B7A89A-757C-4D3D-9866-74735836E55B}" srcOrd="2" destOrd="0" presId="urn:microsoft.com/office/officeart/2005/8/layout/default"/>
    <dgm:cxn modelId="{FB1CB411-52E0-47BC-B12F-8FB4708D8CF5}" type="presParOf" srcId="{668CF95D-8CA4-4731-A41A-BA2622474F4E}" destId="{900887CD-7FCC-4C2E-80CA-3ED10B682BD9}" srcOrd="3" destOrd="0" presId="urn:microsoft.com/office/officeart/2005/8/layout/default"/>
    <dgm:cxn modelId="{DC01FB72-A945-4AD2-B9AB-1D49AE04CA55}" type="presParOf" srcId="{668CF95D-8CA4-4731-A41A-BA2622474F4E}" destId="{9B14C13C-CBF8-443E-BE1F-2F2C3B6782DD}" srcOrd="4" destOrd="0" presId="urn:microsoft.com/office/officeart/2005/8/layout/default"/>
    <dgm:cxn modelId="{9724B1C3-AC77-418D-87B7-15B2BF0E3678}" type="presParOf" srcId="{668CF95D-8CA4-4731-A41A-BA2622474F4E}" destId="{18EAB96E-AAC8-4CA6-B308-567D3D75115F}" srcOrd="5" destOrd="0" presId="urn:microsoft.com/office/officeart/2005/8/layout/default"/>
    <dgm:cxn modelId="{343CCF32-3239-4214-8AC5-320770BEFF61}" type="presParOf" srcId="{668CF95D-8CA4-4731-A41A-BA2622474F4E}" destId="{6230BEC1-CA8D-4B06-8A24-EE558101A7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5E7190-EB1B-484C-80F7-06AE2EC187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B8EE3-0826-4845-9827-5B27A886F9AE}">
      <dgm:prSet phldrT="[Text]" custT="1"/>
      <dgm:spPr/>
      <dgm:t>
        <a:bodyPr/>
        <a:lstStyle/>
        <a:p>
          <a:r>
            <a:rPr lang="en-US" sz="2800" dirty="0">
              <a:latin typeface="Arial Rounded MT Bold" panose="020F0704030504030204" pitchFamily="34" charset="0"/>
            </a:rPr>
            <a:t>Career development days </a:t>
          </a:r>
        </a:p>
      </dgm:t>
    </dgm:pt>
    <dgm:pt modelId="{F9CED904-92F5-421B-A046-88186053FEBB}" type="parTrans" cxnId="{544C6EB1-0D87-40C7-ABA3-B36FB2CC6346}">
      <dgm:prSet/>
      <dgm:spPr/>
      <dgm:t>
        <a:bodyPr/>
        <a:lstStyle/>
        <a:p>
          <a:endParaRPr lang="en-US"/>
        </a:p>
      </dgm:t>
    </dgm:pt>
    <dgm:pt modelId="{1811B7AA-6A0A-4064-A966-4268938EA2BA}" type="sibTrans" cxnId="{544C6EB1-0D87-40C7-ABA3-B36FB2CC6346}">
      <dgm:prSet/>
      <dgm:spPr/>
      <dgm:t>
        <a:bodyPr/>
        <a:lstStyle/>
        <a:p>
          <a:endParaRPr lang="en-US"/>
        </a:p>
      </dgm:t>
    </dgm:pt>
    <dgm:pt modelId="{ADDC047C-1556-473F-975C-040583A0B0A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>
              <a:latin typeface="Arial Rounded MT Bold" panose="020F0704030504030204" pitchFamily="34" charset="0"/>
            </a:rPr>
            <a:t>Interviewing preparation</a:t>
          </a:r>
        </a:p>
      </dgm:t>
    </dgm:pt>
    <dgm:pt modelId="{87A0C6E1-3737-4307-830C-0C23B76183D9}" type="parTrans" cxnId="{DC4D3A2D-B7B5-4392-B0F7-D3D62E00FDC0}">
      <dgm:prSet/>
      <dgm:spPr/>
      <dgm:t>
        <a:bodyPr/>
        <a:lstStyle/>
        <a:p>
          <a:endParaRPr lang="en-US"/>
        </a:p>
      </dgm:t>
    </dgm:pt>
    <dgm:pt modelId="{2F11B145-4C8B-4895-BD6A-CCFC246EEF64}" type="sibTrans" cxnId="{DC4D3A2D-B7B5-4392-B0F7-D3D62E00FDC0}">
      <dgm:prSet/>
      <dgm:spPr/>
      <dgm:t>
        <a:bodyPr/>
        <a:lstStyle/>
        <a:p>
          <a:endParaRPr lang="en-US"/>
        </a:p>
      </dgm:t>
    </dgm:pt>
    <dgm:pt modelId="{F5A4CD74-6197-4AD9-9E25-A5871F0F450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dirty="0">
              <a:latin typeface="Arial Rounded MT Bold" panose="020F0704030504030204" pitchFamily="34" charset="0"/>
            </a:rPr>
            <a:t>Access to leadership and educational opportunities</a:t>
          </a:r>
        </a:p>
      </dgm:t>
    </dgm:pt>
    <dgm:pt modelId="{AAFB9614-283B-46D5-9406-15BB247735D6}" type="parTrans" cxnId="{B28DD268-3959-4B3B-BBE8-79089DA4ADAF}">
      <dgm:prSet/>
      <dgm:spPr/>
      <dgm:t>
        <a:bodyPr/>
        <a:lstStyle/>
        <a:p>
          <a:endParaRPr lang="en-US"/>
        </a:p>
      </dgm:t>
    </dgm:pt>
    <dgm:pt modelId="{0CF31A16-1527-405D-9410-912BD94CF739}" type="sibTrans" cxnId="{B28DD268-3959-4B3B-BBE8-79089DA4ADAF}">
      <dgm:prSet/>
      <dgm:spPr/>
      <dgm:t>
        <a:bodyPr/>
        <a:lstStyle/>
        <a:p>
          <a:endParaRPr lang="en-US"/>
        </a:p>
      </dgm:t>
    </dgm:pt>
    <dgm:pt modelId="{B2F00EF0-227E-417B-829B-DA4D2C4E0FE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latin typeface="Arial Rounded MT Bold" panose="020F0704030504030204" pitchFamily="34" charset="0"/>
            </a:rPr>
            <a:t>Career clinics/UK ENIC </a:t>
          </a:r>
        </a:p>
      </dgm:t>
    </dgm:pt>
    <dgm:pt modelId="{8B004B12-3F3F-41F8-BB4D-AA61DADAB4A3}" type="parTrans" cxnId="{EC11AE89-55FF-447E-ACB6-9FAC55AC32D6}">
      <dgm:prSet/>
      <dgm:spPr/>
      <dgm:t>
        <a:bodyPr/>
        <a:lstStyle/>
        <a:p>
          <a:endParaRPr lang="en-US"/>
        </a:p>
      </dgm:t>
    </dgm:pt>
    <dgm:pt modelId="{1D1A7D19-90D1-40E4-9B01-676D959CE0C6}" type="sibTrans" cxnId="{EC11AE89-55FF-447E-ACB6-9FAC55AC32D6}">
      <dgm:prSet/>
      <dgm:spPr/>
      <dgm:t>
        <a:bodyPr/>
        <a:lstStyle/>
        <a:p>
          <a:endParaRPr lang="en-US"/>
        </a:p>
      </dgm:t>
    </dgm:pt>
    <dgm:pt modelId="{9182E569-0390-4EE6-8165-6B4BE8CB2D34}" type="pres">
      <dgm:prSet presAssocID="{725E7190-EB1B-484C-80F7-06AE2EC18762}" presName="diagram" presStyleCnt="0">
        <dgm:presLayoutVars>
          <dgm:dir/>
          <dgm:resizeHandles val="exact"/>
        </dgm:presLayoutVars>
      </dgm:prSet>
      <dgm:spPr/>
    </dgm:pt>
    <dgm:pt modelId="{F36B4E90-6877-447C-BB35-0644D88AD746}" type="pres">
      <dgm:prSet presAssocID="{B29B8EE3-0826-4845-9827-5B27A886F9AE}" presName="node" presStyleLbl="node1" presStyleIdx="0" presStyleCnt="4" custLinFactNeighborX="-1262" custLinFactNeighborY="4206">
        <dgm:presLayoutVars>
          <dgm:bulletEnabled val="1"/>
        </dgm:presLayoutVars>
      </dgm:prSet>
      <dgm:spPr/>
    </dgm:pt>
    <dgm:pt modelId="{A1A9F6B4-4287-4F89-92DC-34574B6FB2A9}" type="pres">
      <dgm:prSet presAssocID="{1811B7AA-6A0A-4064-A966-4268938EA2BA}" presName="sibTrans" presStyleCnt="0"/>
      <dgm:spPr/>
    </dgm:pt>
    <dgm:pt modelId="{B9E37D2D-A80B-4FA8-9335-74304609917E}" type="pres">
      <dgm:prSet presAssocID="{ADDC047C-1556-473F-975C-040583A0B0AA}" presName="node" presStyleLbl="node1" presStyleIdx="1" presStyleCnt="4">
        <dgm:presLayoutVars>
          <dgm:bulletEnabled val="1"/>
        </dgm:presLayoutVars>
      </dgm:prSet>
      <dgm:spPr/>
    </dgm:pt>
    <dgm:pt modelId="{165D7399-F49A-4CC5-8F01-B507E07CB484}" type="pres">
      <dgm:prSet presAssocID="{2F11B145-4C8B-4895-BD6A-CCFC246EEF64}" presName="sibTrans" presStyleCnt="0"/>
      <dgm:spPr/>
    </dgm:pt>
    <dgm:pt modelId="{E6B5E7B4-1A79-4D17-8F99-98E6E1E83FB6}" type="pres">
      <dgm:prSet presAssocID="{F5A4CD74-6197-4AD9-9E25-A5871F0F4503}" presName="node" presStyleLbl="node1" presStyleIdx="2" presStyleCnt="4">
        <dgm:presLayoutVars>
          <dgm:bulletEnabled val="1"/>
        </dgm:presLayoutVars>
      </dgm:prSet>
      <dgm:spPr/>
    </dgm:pt>
    <dgm:pt modelId="{F263A85C-AEB3-4377-9935-F69897E3F409}" type="pres">
      <dgm:prSet presAssocID="{0CF31A16-1527-405D-9410-912BD94CF739}" presName="sibTrans" presStyleCnt="0"/>
      <dgm:spPr/>
    </dgm:pt>
    <dgm:pt modelId="{04FA676C-066E-47F6-A261-D4693673EAB3}" type="pres">
      <dgm:prSet presAssocID="{B2F00EF0-227E-417B-829B-DA4D2C4E0FE8}" presName="node" presStyleLbl="node1" presStyleIdx="3" presStyleCnt="4">
        <dgm:presLayoutVars>
          <dgm:bulletEnabled val="1"/>
        </dgm:presLayoutVars>
      </dgm:prSet>
      <dgm:spPr/>
    </dgm:pt>
  </dgm:ptLst>
  <dgm:cxnLst>
    <dgm:cxn modelId="{DC4D3A2D-B7B5-4392-B0F7-D3D62E00FDC0}" srcId="{725E7190-EB1B-484C-80F7-06AE2EC18762}" destId="{ADDC047C-1556-473F-975C-040583A0B0AA}" srcOrd="1" destOrd="0" parTransId="{87A0C6E1-3737-4307-830C-0C23B76183D9}" sibTransId="{2F11B145-4C8B-4895-BD6A-CCFC246EEF64}"/>
    <dgm:cxn modelId="{B28DD268-3959-4B3B-BBE8-79089DA4ADAF}" srcId="{725E7190-EB1B-484C-80F7-06AE2EC18762}" destId="{F5A4CD74-6197-4AD9-9E25-A5871F0F4503}" srcOrd="2" destOrd="0" parTransId="{AAFB9614-283B-46D5-9406-15BB247735D6}" sibTransId="{0CF31A16-1527-405D-9410-912BD94CF739}"/>
    <dgm:cxn modelId="{73B7457B-BD9A-45C2-A445-DFE91BAB9997}" type="presOf" srcId="{725E7190-EB1B-484C-80F7-06AE2EC18762}" destId="{9182E569-0390-4EE6-8165-6B4BE8CB2D34}" srcOrd="0" destOrd="0" presId="urn:microsoft.com/office/officeart/2005/8/layout/default"/>
    <dgm:cxn modelId="{EC11AE89-55FF-447E-ACB6-9FAC55AC32D6}" srcId="{725E7190-EB1B-484C-80F7-06AE2EC18762}" destId="{B2F00EF0-227E-417B-829B-DA4D2C4E0FE8}" srcOrd="3" destOrd="0" parTransId="{8B004B12-3F3F-41F8-BB4D-AA61DADAB4A3}" sibTransId="{1D1A7D19-90D1-40E4-9B01-676D959CE0C6}"/>
    <dgm:cxn modelId="{C0937F8F-880C-4A03-96E5-ACE7AD21168C}" type="presOf" srcId="{ADDC047C-1556-473F-975C-040583A0B0AA}" destId="{B9E37D2D-A80B-4FA8-9335-74304609917E}" srcOrd="0" destOrd="0" presId="urn:microsoft.com/office/officeart/2005/8/layout/default"/>
    <dgm:cxn modelId="{2103EBA0-3E52-487E-A705-364002A11E15}" type="presOf" srcId="{B2F00EF0-227E-417B-829B-DA4D2C4E0FE8}" destId="{04FA676C-066E-47F6-A261-D4693673EAB3}" srcOrd="0" destOrd="0" presId="urn:microsoft.com/office/officeart/2005/8/layout/default"/>
    <dgm:cxn modelId="{25021BAE-76E6-4C91-A7C8-47B748733853}" type="presOf" srcId="{B29B8EE3-0826-4845-9827-5B27A886F9AE}" destId="{F36B4E90-6877-447C-BB35-0644D88AD746}" srcOrd="0" destOrd="0" presId="urn:microsoft.com/office/officeart/2005/8/layout/default"/>
    <dgm:cxn modelId="{544C6EB1-0D87-40C7-ABA3-B36FB2CC6346}" srcId="{725E7190-EB1B-484C-80F7-06AE2EC18762}" destId="{B29B8EE3-0826-4845-9827-5B27A886F9AE}" srcOrd="0" destOrd="0" parTransId="{F9CED904-92F5-421B-A046-88186053FEBB}" sibTransId="{1811B7AA-6A0A-4064-A966-4268938EA2BA}"/>
    <dgm:cxn modelId="{A0307EBF-2205-403A-8BA4-EAEB6FD9376B}" type="presOf" srcId="{F5A4CD74-6197-4AD9-9E25-A5871F0F4503}" destId="{E6B5E7B4-1A79-4D17-8F99-98E6E1E83FB6}" srcOrd="0" destOrd="0" presId="urn:microsoft.com/office/officeart/2005/8/layout/default"/>
    <dgm:cxn modelId="{C9966EE1-B7BC-474F-A11F-97C674C77B24}" type="presParOf" srcId="{9182E569-0390-4EE6-8165-6B4BE8CB2D34}" destId="{F36B4E90-6877-447C-BB35-0644D88AD746}" srcOrd="0" destOrd="0" presId="urn:microsoft.com/office/officeart/2005/8/layout/default"/>
    <dgm:cxn modelId="{27A91E55-65D8-4309-B08D-E4F015ADDF07}" type="presParOf" srcId="{9182E569-0390-4EE6-8165-6B4BE8CB2D34}" destId="{A1A9F6B4-4287-4F89-92DC-34574B6FB2A9}" srcOrd="1" destOrd="0" presId="urn:microsoft.com/office/officeart/2005/8/layout/default"/>
    <dgm:cxn modelId="{43A01CBC-5C27-4C92-B7CC-BB416CE74446}" type="presParOf" srcId="{9182E569-0390-4EE6-8165-6B4BE8CB2D34}" destId="{B9E37D2D-A80B-4FA8-9335-74304609917E}" srcOrd="2" destOrd="0" presId="urn:microsoft.com/office/officeart/2005/8/layout/default"/>
    <dgm:cxn modelId="{B0A037AE-0223-4EAA-9526-12C73342676D}" type="presParOf" srcId="{9182E569-0390-4EE6-8165-6B4BE8CB2D34}" destId="{165D7399-F49A-4CC5-8F01-B507E07CB484}" srcOrd="3" destOrd="0" presId="urn:microsoft.com/office/officeart/2005/8/layout/default"/>
    <dgm:cxn modelId="{1DF6601D-9287-4301-AFF8-646A1DCB921B}" type="presParOf" srcId="{9182E569-0390-4EE6-8165-6B4BE8CB2D34}" destId="{E6B5E7B4-1A79-4D17-8F99-98E6E1E83FB6}" srcOrd="4" destOrd="0" presId="urn:microsoft.com/office/officeart/2005/8/layout/default"/>
    <dgm:cxn modelId="{96D8250C-3DCC-4BAD-AAE2-A683731CA4A7}" type="presParOf" srcId="{9182E569-0390-4EE6-8165-6B4BE8CB2D34}" destId="{F263A85C-AEB3-4377-9935-F69897E3F409}" srcOrd="5" destOrd="0" presId="urn:microsoft.com/office/officeart/2005/8/layout/default"/>
    <dgm:cxn modelId="{72B7485E-E508-405D-8A4F-3C09E85F7A76}" type="presParOf" srcId="{9182E569-0390-4EE6-8165-6B4BE8CB2D34}" destId="{04FA676C-066E-47F6-A261-D4693673EAB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CA141-C989-4D61-A7B0-08D798E76778}">
      <dsp:nvSpPr>
        <dsp:cNvPr id="0" name=""/>
        <dsp:cNvSpPr/>
      </dsp:nvSpPr>
      <dsp:spPr>
        <a:xfrm>
          <a:off x="922947" y="0"/>
          <a:ext cx="5729325" cy="1201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latin typeface="Arial Rounded MT Bold" panose="020F0704030504030204" pitchFamily="34" charset="0"/>
            </a:rPr>
            <a:t>      </a:t>
          </a:r>
          <a:r>
            <a:rPr lang="en-US" sz="4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Professional </a:t>
          </a:r>
        </a:p>
      </dsp:txBody>
      <dsp:txXfrm>
        <a:off x="2166504" y="0"/>
        <a:ext cx="4485768" cy="1201126"/>
      </dsp:txXfrm>
    </dsp:sp>
    <dsp:sp modelId="{918B381E-F280-4AEE-8460-E7E86F61F6C9}">
      <dsp:nvSpPr>
        <dsp:cNvPr id="0" name=""/>
        <dsp:cNvSpPr/>
      </dsp:nvSpPr>
      <dsp:spPr>
        <a:xfrm>
          <a:off x="0" y="0"/>
          <a:ext cx="2064033" cy="13598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127D0-DAEF-47BC-922A-B71637055815}">
      <dsp:nvSpPr>
        <dsp:cNvPr id="0" name=""/>
        <dsp:cNvSpPr/>
      </dsp:nvSpPr>
      <dsp:spPr>
        <a:xfrm>
          <a:off x="0" y="1583680"/>
          <a:ext cx="7044195" cy="120112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 Financial/family </a:t>
          </a:r>
        </a:p>
      </dsp:txBody>
      <dsp:txXfrm>
        <a:off x="1528951" y="1583680"/>
        <a:ext cx="5515243" cy="1201126"/>
      </dsp:txXfrm>
    </dsp:sp>
    <dsp:sp modelId="{1D116229-49F1-4CA1-AB20-3FDF122C899F}">
      <dsp:nvSpPr>
        <dsp:cNvPr id="0" name=""/>
        <dsp:cNvSpPr/>
      </dsp:nvSpPr>
      <dsp:spPr>
        <a:xfrm>
          <a:off x="177212" y="1460502"/>
          <a:ext cx="1572996" cy="14084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F49A0-3636-4362-9EF4-E9FCDA402CBC}">
      <dsp:nvSpPr>
        <dsp:cNvPr id="0" name=""/>
        <dsp:cNvSpPr/>
      </dsp:nvSpPr>
      <dsp:spPr>
        <a:xfrm>
          <a:off x="44247" y="3032792"/>
          <a:ext cx="6313993" cy="120112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latin typeface="Arial Rounded MT Bold" panose="020F0704030504030204" pitchFamily="34" charset="0"/>
            </a:rPr>
            <a:t>           </a:t>
          </a:r>
          <a:r>
            <a:rPr lang="en-US" sz="50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Social </a:t>
          </a:r>
        </a:p>
      </dsp:txBody>
      <dsp:txXfrm>
        <a:off x="1414707" y="3032792"/>
        <a:ext cx="4943533" cy="1201126"/>
      </dsp:txXfrm>
    </dsp:sp>
    <dsp:sp modelId="{733D0B5B-B2ED-4971-9C33-B86F5D50F3EF}">
      <dsp:nvSpPr>
        <dsp:cNvPr id="0" name=""/>
        <dsp:cNvSpPr/>
      </dsp:nvSpPr>
      <dsp:spPr>
        <a:xfrm>
          <a:off x="533968" y="2974392"/>
          <a:ext cx="2373668" cy="12210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5A360-D621-4C5C-940A-0F9D7494657A}">
      <dsp:nvSpPr>
        <dsp:cNvPr id="0" name=""/>
        <dsp:cNvSpPr/>
      </dsp:nvSpPr>
      <dsp:spPr>
        <a:xfrm>
          <a:off x="720089" y="0"/>
          <a:ext cx="2978943" cy="178736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Making new recruits feel welcome </a:t>
          </a:r>
        </a:p>
      </dsp:txBody>
      <dsp:txXfrm>
        <a:off x="720089" y="0"/>
        <a:ext cx="2978943" cy="1787366"/>
      </dsp:txXfrm>
    </dsp:sp>
    <dsp:sp modelId="{6E0DFA65-ADBA-4A45-B717-59DEF35B18FA}">
      <dsp:nvSpPr>
        <dsp:cNvPr id="0" name=""/>
        <dsp:cNvSpPr/>
      </dsp:nvSpPr>
      <dsp:spPr>
        <a:xfrm>
          <a:off x="3996928" y="1343"/>
          <a:ext cx="2978943" cy="178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Creating strong foundation </a:t>
          </a:r>
        </a:p>
      </dsp:txBody>
      <dsp:txXfrm>
        <a:off x="3996928" y="1343"/>
        <a:ext cx="2978943" cy="1787366"/>
      </dsp:txXfrm>
    </dsp:sp>
    <dsp:sp modelId="{EB6FDD27-46BB-4787-8ED1-AEC49A98C841}">
      <dsp:nvSpPr>
        <dsp:cNvPr id="0" name=""/>
        <dsp:cNvSpPr/>
      </dsp:nvSpPr>
      <dsp:spPr>
        <a:xfrm>
          <a:off x="7273766" y="1343"/>
          <a:ext cx="2978943" cy="17873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Building Belonging </a:t>
          </a:r>
        </a:p>
      </dsp:txBody>
      <dsp:txXfrm>
        <a:off x="7273766" y="1343"/>
        <a:ext cx="2978943" cy="1787366"/>
      </dsp:txXfrm>
    </dsp:sp>
    <dsp:sp modelId="{DFCC59A4-DF56-4473-A016-222AEFBCD3A6}">
      <dsp:nvSpPr>
        <dsp:cNvPr id="0" name=""/>
        <dsp:cNvSpPr/>
      </dsp:nvSpPr>
      <dsp:spPr>
        <a:xfrm>
          <a:off x="3996928" y="2086604"/>
          <a:ext cx="2978943" cy="17873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Maximising personal and professional growth </a:t>
          </a:r>
        </a:p>
      </dsp:txBody>
      <dsp:txXfrm>
        <a:off x="3996928" y="2086604"/>
        <a:ext cx="2978943" cy="1787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623EA-3D43-48FF-B266-6396098B8FB9}">
      <dsp:nvSpPr>
        <dsp:cNvPr id="0" name=""/>
        <dsp:cNvSpPr/>
      </dsp:nvSpPr>
      <dsp:spPr>
        <a:xfrm>
          <a:off x="1290" y="205642"/>
          <a:ext cx="2284918" cy="1370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Meet and greet before arrival </a:t>
          </a:r>
        </a:p>
      </dsp:txBody>
      <dsp:txXfrm>
        <a:off x="1290" y="205642"/>
        <a:ext cx="2284918" cy="1370951"/>
      </dsp:txXfrm>
    </dsp:sp>
    <dsp:sp modelId="{14626EFE-9274-4118-ACDF-84C53C6D8605}">
      <dsp:nvSpPr>
        <dsp:cNvPr id="0" name=""/>
        <dsp:cNvSpPr/>
      </dsp:nvSpPr>
      <dsp:spPr>
        <a:xfrm>
          <a:off x="2514700" y="205642"/>
          <a:ext cx="2284918" cy="13709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Airport welcome </a:t>
          </a:r>
        </a:p>
      </dsp:txBody>
      <dsp:txXfrm>
        <a:off x="2514700" y="205642"/>
        <a:ext cx="2284918" cy="1370951"/>
      </dsp:txXfrm>
    </dsp:sp>
    <dsp:sp modelId="{E0A88260-CC59-4E8E-91F3-14CDD4F38983}">
      <dsp:nvSpPr>
        <dsp:cNvPr id="0" name=""/>
        <dsp:cNvSpPr/>
      </dsp:nvSpPr>
      <dsp:spPr>
        <a:xfrm>
          <a:off x="5028110" y="205642"/>
          <a:ext cx="2795872" cy="13709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Welcome by community at accommodation</a:t>
          </a:r>
        </a:p>
      </dsp:txBody>
      <dsp:txXfrm>
        <a:off x="5028110" y="205642"/>
        <a:ext cx="2795872" cy="1370951"/>
      </dsp:txXfrm>
    </dsp:sp>
    <dsp:sp modelId="{9E9FB9DD-CC07-4F85-9073-1F2E99B9835A}">
      <dsp:nvSpPr>
        <dsp:cNvPr id="0" name=""/>
        <dsp:cNvSpPr/>
      </dsp:nvSpPr>
      <dsp:spPr>
        <a:xfrm>
          <a:off x="120505" y="1805085"/>
          <a:ext cx="3625845" cy="25239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Hot food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Welcome groceries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WIFI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 card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>
        <a:off x="120505" y="1805085"/>
        <a:ext cx="3625845" cy="2523948"/>
      </dsp:txXfrm>
    </dsp:sp>
    <dsp:sp modelId="{CF337FA8-3BB2-437A-B3A8-9BB4F6902B09}">
      <dsp:nvSpPr>
        <dsp:cNvPr id="0" name=""/>
        <dsp:cNvSpPr/>
      </dsp:nvSpPr>
      <dsp:spPr>
        <a:xfrm>
          <a:off x="3974843" y="1866127"/>
          <a:ext cx="3729923" cy="240186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Recruitment pack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Timetable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Emergency Numbers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Meet and greet with managers  </a:t>
          </a:r>
        </a:p>
      </dsp:txBody>
      <dsp:txXfrm>
        <a:off x="3974843" y="1866127"/>
        <a:ext cx="3729923" cy="2401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68A99-4778-4C7B-9A2F-A77A301A0DFA}">
      <dsp:nvSpPr>
        <dsp:cNvPr id="0" name=""/>
        <dsp:cNvSpPr/>
      </dsp:nvSpPr>
      <dsp:spPr>
        <a:xfrm>
          <a:off x="3464" y="448"/>
          <a:ext cx="6797071" cy="142592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Communication training  and Intercultural Awareness training </a:t>
          </a:r>
        </a:p>
      </dsp:txBody>
      <dsp:txXfrm>
        <a:off x="45228" y="42212"/>
        <a:ext cx="6713543" cy="1342401"/>
      </dsp:txXfrm>
    </dsp:sp>
    <dsp:sp modelId="{3CB836E4-B231-40DA-B58D-835A1B9D0824}">
      <dsp:nvSpPr>
        <dsp:cNvPr id="0" name=""/>
        <dsp:cNvSpPr/>
      </dsp:nvSpPr>
      <dsp:spPr>
        <a:xfrm>
          <a:off x="9435" y="1539494"/>
          <a:ext cx="3255820" cy="12080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Buddy system </a:t>
          </a:r>
        </a:p>
      </dsp:txBody>
      <dsp:txXfrm>
        <a:off x="44816" y="1574875"/>
        <a:ext cx="3185058" cy="1137243"/>
      </dsp:txXfrm>
    </dsp:sp>
    <dsp:sp modelId="{16D5F71E-8C58-4058-83D2-B332A9FEC72F}">
      <dsp:nvSpPr>
        <dsp:cNvPr id="0" name=""/>
        <dsp:cNvSpPr/>
      </dsp:nvSpPr>
      <dsp:spPr>
        <a:xfrm>
          <a:off x="1772429" y="2861065"/>
          <a:ext cx="3255820" cy="12080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CHAT session</a:t>
          </a:r>
        </a:p>
      </dsp:txBody>
      <dsp:txXfrm>
        <a:off x="1807810" y="2896446"/>
        <a:ext cx="3185058" cy="1137243"/>
      </dsp:txXfrm>
    </dsp:sp>
    <dsp:sp modelId="{6F9469D2-730E-489B-A19B-8D91BEA803B8}">
      <dsp:nvSpPr>
        <dsp:cNvPr id="0" name=""/>
        <dsp:cNvSpPr/>
      </dsp:nvSpPr>
      <dsp:spPr>
        <a:xfrm>
          <a:off x="3538744" y="1539494"/>
          <a:ext cx="3255820" cy="1208005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Targeted Induction </a:t>
          </a:r>
        </a:p>
      </dsp:txBody>
      <dsp:txXfrm>
        <a:off x="3574125" y="1574875"/>
        <a:ext cx="3185058" cy="1137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01997-80C9-4614-9287-FCDC21A81C70}">
      <dsp:nvSpPr>
        <dsp:cNvPr id="0" name=""/>
        <dsp:cNvSpPr/>
      </dsp:nvSpPr>
      <dsp:spPr>
        <a:xfrm>
          <a:off x="273" y="354049"/>
          <a:ext cx="1979990" cy="19742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Health and well-being </a:t>
          </a:r>
        </a:p>
      </dsp:txBody>
      <dsp:txXfrm>
        <a:off x="273" y="354049"/>
        <a:ext cx="1979990" cy="1974284"/>
      </dsp:txXfrm>
    </dsp:sp>
    <dsp:sp modelId="{23B7A89A-757C-4D3D-9866-74735836E55B}">
      <dsp:nvSpPr>
        <dsp:cNvPr id="0" name=""/>
        <dsp:cNvSpPr/>
      </dsp:nvSpPr>
      <dsp:spPr>
        <a:xfrm>
          <a:off x="2208695" y="655899"/>
          <a:ext cx="3427486" cy="1370583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Welcome by Nursing regulator and networking </a:t>
          </a:r>
        </a:p>
      </dsp:txBody>
      <dsp:txXfrm>
        <a:off x="2208695" y="655899"/>
        <a:ext cx="3427486" cy="1370583"/>
      </dsp:txXfrm>
    </dsp:sp>
    <dsp:sp modelId="{9B14C13C-CBF8-443E-BE1F-2F2C3B6782DD}">
      <dsp:nvSpPr>
        <dsp:cNvPr id="0" name=""/>
        <dsp:cNvSpPr/>
      </dsp:nvSpPr>
      <dsp:spPr>
        <a:xfrm>
          <a:off x="419706" y="2556764"/>
          <a:ext cx="2284305" cy="1370583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Ethnically Diverse Staff Network </a:t>
          </a:r>
        </a:p>
      </dsp:txBody>
      <dsp:txXfrm>
        <a:off x="419706" y="2556764"/>
        <a:ext cx="2284305" cy="1370583"/>
      </dsp:txXfrm>
    </dsp:sp>
    <dsp:sp modelId="{6230BEC1-CA8D-4B06-8A24-EE558101A7A0}">
      <dsp:nvSpPr>
        <dsp:cNvPr id="0" name=""/>
        <dsp:cNvSpPr/>
      </dsp:nvSpPr>
      <dsp:spPr>
        <a:xfrm>
          <a:off x="2932443" y="2556764"/>
          <a:ext cx="2284305" cy="137058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Celebrating cultures </a:t>
          </a:r>
          <a:endParaRPr lang="en-GB" sz="2700" kern="1200" dirty="0"/>
        </a:p>
      </dsp:txBody>
      <dsp:txXfrm>
        <a:off x="2932443" y="2556764"/>
        <a:ext cx="2284305" cy="1370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4E90-6877-447C-BB35-0644D88AD746}">
      <dsp:nvSpPr>
        <dsp:cNvPr id="0" name=""/>
        <dsp:cNvSpPr/>
      </dsp:nvSpPr>
      <dsp:spPr>
        <a:xfrm>
          <a:off x="0" y="177691"/>
          <a:ext cx="3288356" cy="1973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Career development days </a:t>
          </a:r>
        </a:p>
      </dsp:txBody>
      <dsp:txXfrm>
        <a:off x="0" y="177691"/>
        <a:ext cx="3288356" cy="1973014"/>
      </dsp:txXfrm>
    </dsp:sp>
    <dsp:sp modelId="{B9E37D2D-A80B-4FA8-9335-74304609917E}">
      <dsp:nvSpPr>
        <dsp:cNvPr id="0" name=""/>
        <dsp:cNvSpPr/>
      </dsp:nvSpPr>
      <dsp:spPr>
        <a:xfrm>
          <a:off x="3618035" y="94706"/>
          <a:ext cx="3288356" cy="197301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Interviewing preparation</a:t>
          </a:r>
        </a:p>
      </dsp:txBody>
      <dsp:txXfrm>
        <a:off x="3618035" y="94706"/>
        <a:ext cx="3288356" cy="1973014"/>
      </dsp:txXfrm>
    </dsp:sp>
    <dsp:sp modelId="{E6B5E7B4-1A79-4D17-8F99-98E6E1E83FB6}">
      <dsp:nvSpPr>
        <dsp:cNvPr id="0" name=""/>
        <dsp:cNvSpPr/>
      </dsp:nvSpPr>
      <dsp:spPr>
        <a:xfrm>
          <a:off x="843" y="2396556"/>
          <a:ext cx="3288356" cy="197301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Rounded MT Bold" panose="020F0704030504030204" pitchFamily="34" charset="0"/>
            </a:rPr>
            <a:t>Access to leadership and educational opportunities</a:t>
          </a:r>
        </a:p>
      </dsp:txBody>
      <dsp:txXfrm>
        <a:off x="843" y="2396556"/>
        <a:ext cx="3288356" cy="1973014"/>
      </dsp:txXfrm>
    </dsp:sp>
    <dsp:sp modelId="{04FA676C-066E-47F6-A261-D4693673EAB3}">
      <dsp:nvSpPr>
        <dsp:cNvPr id="0" name=""/>
        <dsp:cNvSpPr/>
      </dsp:nvSpPr>
      <dsp:spPr>
        <a:xfrm>
          <a:off x="3618035" y="2396556"/>
          <a:ext cx="3288356" cy="197301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Rounded MT Bold" panose="020F0704030504030204" pitchFamily="34" charset="0"/>
            </a:rPr>
            <a:t>Career clinics/UK ENIC </a:t>
          </a:r>
        </a:p>
      </dsp:txBody>
      <dsp:txXfrm>
        <a:off x="3618035" y="2396556"/>
        <a:ext cx="3288356" cy="1973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5831A-7468-4052-9AC7-DF569C0C604D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9306B-3902-4402-8365-976875855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2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9306B-3902-4402-8365-9768758554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24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9306B-3902-4402-8365-9768758554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0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9306B-3902-4402-8365-9768758554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4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9306B-3902-4402-8365-9768758554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2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RCN , Hummingbird, CRC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9306B-3902-4402-8365-9768758554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7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D4D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531" y="3501008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2288" y="6309321"/>
            <a:ext cx="386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4299" y="6356349"/>
            <a:ext cx="2844800" cy="365125"/>
          </a:xfrm>
        </p:spPr>
        <p:txBody>
          <a:bodyPr/>
          <a:lstStyle/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9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7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5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D1AF02AD-4FA6-412B-B3A9-A933DCB20C2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36607" y="2659602"/>
            <a:ext cx="103632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IE" alt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49AD6-65FD-43B8-A71C-0A6D689AC7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607" y="3800746"/>
            <a:ext cx="10363200" cy="114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7890685-C26F-4AF1-BAEE-05E32D6C4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7" b="23012"/>
          <a:stretch/>
        </p:blipFill>
        <p:spPr bwMode="auto">
          <a:xfrm>
            <a:off x="609600" y="6002734"/>
            <a:ext cx="2284685" cy="6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inbow by Jessi Arrington from Tattly Temporary Tattoos">
            <a:extLst>
              <a:ext uri="{FF2B5EF4-FFF2-40B4-BE49-F238E27FC236}">
                <a16:creationId xmlns:a16="http://schemas.microsoft.com/office/drawing/2014/main" id="{295B32C4-E21C-472B-9444-CD225740E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00B4C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8" r="15389" b="36329"/>
          <a:stretch/>
        </p:blipFill>
        <p:spPr bwMode="auto">
          <a:xfrm>
            <a:off x="9669517" y="5610417"/>
            <a:ext cx="2522483" cy="12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AEAFB7E1-547A-4042-BC1E-FE75CE609297}"/>
              </a:ext>
            </a:extLst>
          </p:cNvPr>
          <p:cNvSpPr/>
          <p:nvPr/>
        </p:nvSpPr>
        <p:spPr bwMode="auto">
          <a:xfrm rot="16200000">
            <a:off x="10643155" y="5319659"/>
            <a:ext cx="1037251" cy="2060448"/>
          </a:xfrm>
          <a:prstGeom prst="flowChartDelay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8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D4D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531" y="3501008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2288" y="6309321"/>
            <a:ext cx="3860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4299" y="6356349"/>
            <a:ext cx="2844800" cy="365125"/>
          </a:xfrm>
        </p:spPr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7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35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70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28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72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57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3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51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920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7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40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93F6-761D-4936-828F-B71159724900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32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D1AF02AD-4FA6-412B-B3A9-A933DCB20C2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36607" y="2659602"/>
            <a:ext cx="103632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IE" alt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49AD6-65FD-43B8-A71C-0A6D689AC7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607" y="3800746"/>
            <a:ext cx="10363200" cy="114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7890685-C26F-4AF1-BAEE-05E32D6C4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7" b="23012"/>
          <a:stretch/>
        </p:blipFill>
        <p:spPr bwMode="auto">
          <a:xfrm>
            <a:off x="609600" y="6002734"/>
            <a:ext cx="2284685" cy="6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ainbow by Jessi Arrington from Tattly Temporary Tattoos">
            <a:extLst>
              <a:ext uri="{FF2B5EF4-FFF2-40B4-BE49-F238E27FC236}">
                <a16:creationId xmlns:a16="http://schemas.microsoft.com/office/drawing/2014/main" id="{295B32C4-E21C-472B-9444-CD225740E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00B4C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8" r="15389" b="36329"/>
          <a:stretch/>
        </p:blipFill>
        <p:spPr bwMode="auto">
          <a:xfrm>
            <a:off x="9669517" y="5610417"/>
            <a:ext cx="2522483" cy="12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AEAFB7E1-547A-4042-BC1E-FE75CE609297}"/>
              </a:ext>
            </a:extLst>
          </p:cNvPr>
          <p:cNvSpPr/>
          <p:nvPr/>
        </p:nvSpPr>
        <p:spPr bwMode="auto">
          <a:xfrm rot="16200000">
            <a:off x="10643155" y="5319659"/>
            <a:ext cx="1037251" cy="2060448"/>
          </a:xfrm>
          <a:prstGeom prst="flowChartDelay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3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7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1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0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1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9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9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1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2857"/>
            <a:ext cx="109728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4F49-827B-4CDA-9DAA-074042424A3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0A8E-57B9-444D-AE2A-076A6081230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6058243"/>
            <a:ext cx="3168352" cy="660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6937"/>
            <a:ext cx="2907136" cy="5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5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D4D8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•"/>
        <a:defRPr sz="32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–"/>
        <a:defRPr sz="28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•"/>
        <a:defRPr sz="24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–"/>
        <a:defRPr sz="20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»"/>
        <a:defRPr sz="20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2857"/>
            <a:ext cx="109728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B37C-B590-48AE-91F4-351EB3F8E79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6058243"/>
            <a:ext cx="3168352" cy="660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6937"/>
            <a:ext cx="2907136" cy="5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5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D4D8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•"/>
        <a:defRPr sz="32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–"/>
        <a:defRPr sz="28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•"/>
        <a:defRPr sz="24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–"/>
        <a:defRPr sz="20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00080"/>
        </a:buClr>
        <a:buFont typeface="Arial" panose="020B0604020202020204" pitchFamily="34" charset="0"/>
        <a:buChar char="»"/>
        <a:defRPr sz="2000" kern="1200">
          <a:solidFill>
            <a:srgbClr val="800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2.png@01D9AB63.BA4ADA40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cid:457f4164-a426-40bb-bec6-e89a2987e8ad" TargetMode="External"/><Relationship Id="rId2" Type="http://schemas.openxmlformats.org/officeDocument/2006/relationships/image" Target="../media/image21.jpeg"/><Relationship Id="rId16" Type="http://schemas.openxmlformats.org/officeDocument/2006/relationships/image" Target="cid:image002.png@01D9AB63.BA4ADA40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6.png"/><Relationship Id="rId10" Type="http://schemas.openxmlformats.org/officeDocument/2006/relationships/image" Target="cid:4400b07b-419a-4a86-b925-dd7cb8d81e95" TargetMode="External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jpeg"/><Relationship Id="rId14" Type="http://schemas.openxmlformats.org/officeDocument/2006/relationships/image" Target="cid:image001.png@01DC390F.8552A1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cid:image002.png@01D9AB63.BA4ADA40" TargetMode="External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cid:21f31db9-3281-45f3-9eaf-9ea3dc727889" TargetMode="External"/><Relationship Id="rId5" Type="http://schemas.openxmlformats.org/officeDocument/2006/relationships/diagramData" Target="../diagrams/data6.xml"/><Relationship Id="rId10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9AB63.BA4ADA4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cid:bfa71cc0-2d2a-416d-9186-e344619ca179" TargetMode="Externa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9AB63.BA4ADA4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cid:image002.png@01D9AB63.BA4ADA40" TargetMode="External"/><Relationship Id="rId10" Type="http://schemas.openxmlformats.org/officeDocument/2006/relationships/image" Target="../media/image38.jpeg"/><Relationship Id="rId4" Type="http://schemas.openxmlformats.org/officeDocument/2006/relationships/image" Target="../media/image6.pn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9AB63.BA4ADA4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cid:f8bbb793-d6dc-4bf6-b0aa-6449bca77f39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cid:image002.png@01D9AB63.BA4ADA4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cid:15eedd19-fb67-4750-90ac-a119500481e5" TargetMode="External"/><Relationship Id="rId3" Type="http://schemas.openxmlformats.org/officeDocument/2006/relationships/image" Target="cid:image002.png@01D9AB63.BA4ADA40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png@01D9AB63.BA4ADA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9AB63.BA4ADA4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9AB63.BA4ADA40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7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9AB63.BA4ADA40" TargetMode="External"/><Relationship Id="rId11" Type="http://schemas.microsoft.com/office/2007/relationships/diagramDrawing" Target="../diagrams/drawing3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3.xml"/><Relationship Id="rId4" Type="http://schemas.openxmlformats.org/officeDocument/2006/relationships/image" Target="cid:beccd133-dcf8-42c7-b1b7-c083b49a7662" TargetMode="Externa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cid:547eda39-7e87-43ab-b91a-6219b1ea2a88" TargetMode="Externa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4.xml"/><Relationship Id="rId10" Type="http://schemas.openxmlformats.org/officeDocument/2006/relationships/image" Target="../media/image18.jpeg"/><Relationship Id="rId4" Type="http://schemas.openxmlformats.org/officeDocument/2006/relationships/image" Target="cid:image002.png@01D9AB63.BA4ADA40" TargetMode="External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66057" y="986971"/>
            <a:ext cx="5573486" cy="48071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41143" y="2975960"/>
            <a:ext cx="5820227" cy="2761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Jonah Atos , R.N.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International Nurse Coordinator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Western Health and Social Care Trust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Regional Director Filipino Nurses Association UK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Board Member Foyle Race Equality Forum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Committee member RCN Anti-racism subgroup 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Alumni Florence Nightingale Foundation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 rot="10800000" flipH="1" flipV="1">
            <a:off x="6241143" y="986971"/>
            <a:ext cx="5820227" cy="18142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Welcoming Internationally educated  practitioners-supporting integration and belonging in Northern Ireland</a:t>
            </a:r>
          </a:p>
        </p:txBody>
      </p:sp>
      <p:pic>
        <p:nvPicPr>
          <p:cNvPr id="10" name="Picture 9" descr="cid:image002.png@01D9AB63.BA4ADA4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0"/>
            <a:ext cx="1596570" cy="7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25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98277" y="98475"/>
            <a:ext cx="6499274" cy="914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Pillar 3: Building belonging</a:t>
            </a:r>
          </a:p>
        </p:txBody>
      </p:sp>
      <p:pic>
        <p:nvPicPr>
          <p:cNvPr id="5" name="ymail_attachmentId03f0138f-bf1f-49f4-a7e4-26065c8c2773" descr="03f0138f-bf1f-49f4-a7e4-26065c8c27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7838"/>
            <a:ext cx="3460652" cy="33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64407475"/>
              </p:ext>
            </p:extLst>
          </p:nvPr>
        </p:nvGraphicFramePr>
        <p:xfrm>
          <a:off x="6555544" y="1856935"/>
          <a:ext cx="5636456" cy="428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\\wta-altfr001\profile$\jonah.atos\Documents\My Pictures\CELEBATIONS 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139"/>
            <a:ext cx="3460652" cy="178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id:4400b07b-419a-4a86-b925-dd7cb8d81e95"/>
          <p:cNvPicPr/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82" y="1767642"/>
            <a:ext cx="2769966" cy="1248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id:457f4164-a426-40bb-bec6-e89a2987e8ad"/>
          <p:cNvPicPr/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59" y="2996418"/>
            <a:ext cx="2803490" cy="196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id:image001.png@01DC390F.8552A1B0"/>
          <p:cNvPicPr/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87" y="4965895"/>
            <a:ext cx="2729133" cy="113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id:image002.png@01D9AB63.BA4ADA40"/>
          <p:cNvPicPr/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0" y="198575"/>
            <a:ext cx="1596570" cy="90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1330" y="98475"/>
            <a:ext cx="7160456" cy="98473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Pillar 4: Personal &amp; Professional Growth </a:t>
            </a:r>
            <a:b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endParaRPr lang="en-GB" dirty="0"/>
          </a:p>
        </p:txBody>
      </p:sp>
      <p:pic>
        <p:nvPicPr>
          <p:cNvPr id="5" name="Picture 4" descr="cid:image002.png@01D9AB63.BA4ADA4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191" y="112541"/>
            <a:ext cx="1223889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 descr="\\wta-altfr001\profile$\jonah.atos\Documents\My Pictures\FNA-UK group photo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5" y="1687058"/>
            <a:ext cx="4360983" cy="27864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73433044"/>
              </p:ext>
            </p:extLst>
          </p:nvPr>
        </p:nvGraphicFramePr>
        <p:xfrm>
          <a:off x="5050302" y="1603716"/>
          <a:ext cx="6907236" cy="446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 descr="cid:21f31db9-3281-45f3-9eaf-9ea3dc727889"/>
          <p:cNvPicPr/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4403188"/>
            <a:ext cx="4403188" cy="1965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93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871" y="0"/>
            <a:ext cx="7146388" cy="1266092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How can we truly support the Ethnically Diverse  Workforce?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 descr="cid:image002.png@01D9AB63.BA4ADA4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153" y="140677"/>
            <a:ext cx="1320799" cy="99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18" descr="cid:bfa71cc0-2d2a-416d-9186-e344619ca179"/>
          <p:cNvPicPr>
            <a:picLocks noGrp="1"/>
          </p:cNvPicPr>
          <p:nvPr>
            <p:ph idx="1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4" y="1670592"/>
            <a:ext cx="5508000" cy="41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jonah.atos\AppData\Local\Microsoft\Windows\INetCache\Content.MSO\E42FE0FF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97" y="1674300"/>
            <a:ext cx="2998470" cy="3994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29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What’s the craic?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4" y="1916832"/>
            <a:ext cx="4854368" cy="3990109"/>
          </a:xfrm>
        </p:spPr>
      </p:pic>
      <p:pic>
        <p:nvPicPr>
          <p:cNvPr id="5" name="ymail_attachmentId226d6cb6-a251-4fee-8d11-8587339f4da2" descr="226d6cb6-a251-4fee-8d11-8587339f4d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0" y="1927253"/>
            <a:ext cx="5908680" cy="39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3920" y="409729"/>
            <a:ext cx="197121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id:image002.png@01D9AB63.BA4ADA4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0" y="0"/>
            <a:ext cx="1596570" cy="7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11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657" y="130630"/>
            <a:ext cx="6720114" cy="1015999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Salamat (Thank you) </a:t>
            </a:r>
            <a:endParaRPr lang="en-GB" dirty="0"/>
          </a:p>
        </p:txBody>
      </p:sp>
      <p:pic>
        <p:nvPicPr>
          <p:cNvPr id="4" name="Content Placeholder 7" descr="\\wta-altfr001\profile$\jonah.atos\Documents\My Pictures\CELEBRATIONS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861"/>
            <a:ext cx="3726535" cy="516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id:image002.png@01D9AB63.BA4ADA4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0" y="0"/>
            <a:ext cx="159657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17" y="4825218"/>
            <a:ext cx="2846138" cy="2032782"/>
          </a:xfrm>
          <a:prstGeom prst="rect">
            <a:avLst/>
          </a:prstGeom>
        </p:spPr>
      </p:pic>
      <p:pic>
        <p:nvPicPr>
          <p:cNvPr id="18" name="ymail_attachmentId389463c4-bd5e-48bf-b3fb-0679b0461be3" descr="389463c4-bd5e-48bf-b3fb-0679b0461be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95" y="1608060"/>
            <a:ext cx="5661782" cy="325936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32" y="4825218"/>
            <a:ext cx="3229468" cy="2032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00" y="1603716"/>
            <a:ext cx="3132000" cy="3103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61" y="4705756"/>
            <a:ext cx="2359651" cy="2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542" y="0"/>
            <a:ext cx="6952344" cy="123371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Before coming to Northern Ireland </a:t>
            </a:r>
          </a:p>
        </p:txBody>
      </p:sp>
      <p:pic>
        <p:nvPicPr>
          <p:cNvPr id="4" name="Picture 3" descr="cid:image002.png@01D9AB63.BA4ADA4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0"/>
            <a:ext cx="159657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cid:f8bbb793-d6dc-4bf6-b0aa-6449bca77f39"/>
          <p:cNvPicPr>
            <a:picLocks noGrp="1"/>
          </p:cNvPicPr>
          <p:nvPr>
            <p:ph idx="1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6" y="1436914"/>
            <a:ext cx="2145629" cy="39925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/>
          <p:cNvSpPr/>
          <p:nvPr/>
        </p:nvSpPr>
        <p:spPr>
          <a:xfrm>
            <a:off x="3473977" y="1829157"/>
            <a:ext cx="978408" cy="576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3440330" y="3128185"/>
            <a:ext cx="978408" cy="576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33999" y="1666317"/>
            <a:ext cx="3934691" cy="76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Education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418559" y="4406101"/>
            <a:ext cx="978408" cy="576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264727" y="2990467"/>
            <a:ext cx="4045528" cy="842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Work experience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2436" y="4348872"/>
            <a:ext cx="4017819" cy="842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Academic English Test  </a:t>
            </a:r>
          </a:p>
        </p:txBody>
      </p:sp>
      <p:sp>
        <p:nvSpPr>
          <p:cNvPr id="16" name="AutoShape 6" descr="Young Man Standing Window Airport Watching Plane Departure She Standing —  Stock Photo © kritsaya #2467802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2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2" y="0"/>
            <a:ext cx="6456218" cy="100811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Top 3 reasons leaving home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178322"/>
              </p:ext>
            </p:extLst>
          </p:nvPr>
        </p:nvGraphicFramePr>
        <p:xfrm>
          <a:off x="532262" y="1159174"/>
          <a:ext cx="7044195" cy="423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id:image002.png@01D9AB63.BA4ADA4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0" y="23038"/>
            <a:ext cx="1596570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8761644" y="1250529"/>
            <a:ext cx="3132000" cy="4356000"/>
          </a:xfrm>
          <a:prstGeom prst="roundRect">
            <a:avLst>
              <a:gd name="adj" fmla="val 10000"/>
            </a:avLst>
          </a:prstGeom>
          <a:blipFill rotWithShape="1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1990641"/>
              <a:satOff val="11305"/>
              <a:lumOff val="8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ight Arrow 6"/>
          <p:cNvSpPr/>
          <p:nvPr/>
        </p:nvSpPr>
        <p:spPr>
          <a:xfrm>
            <a:off x="7747397" y="3023476"/>
            <a:ext cx="978408" cy="576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2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743" y="95531"/>
            <a:ext cx="6703526" cy="1173431"/>
          </a:xfrm>
        </p:spPr>
        <p:txBody>
          <a:bodyPr>
            <a:normAutofit fontScale="90000"/>
          </a:bodyPr>
          <a:lstStyle/>
          <a:p>
            <a:r>
              <a:rPr lang="en-GB" sz="53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</a:t>
            </a:r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My personal experience      Colloquialism </a:t>
            </a:r>
            <a:endParaRPr lang="en-GB" sz="53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Picture 13" descr="cid:image002.png@01D9AB63.BA4ADA4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0" y="0"/>
            <a:ext cx="159657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Content Placeholder 4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3707" y="1714758"/>
            <a:ext cx="5000490" cy="3943249"/>
          </a:xfrm>
          <a:prstGeom prst="rect">
            <a:avLst/>
          </a:prstGeom>
        </p:spPr>
      </p:pic>
      <p:pic>
        <p:nvPicPr>
          <p:cNvPr id="19" name="Content Placeholder 9" descr="C:\Users\jonah.atos\AppData\Local\Microsoft\Windows\INetCache\Content.MSO\3EA2B62F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8946" y="1826725"/>
            <a:ext cx="2538890" cy="1661134"/>
          </a:xfrm>
          <a:prstGeom prst="rect">
            <a:avLst/>
          </a:prstGeom>
        </p:spPr>
      </p:pic>
      <p:pic>
        <p:nvPicPr>
          <p:cNvPr id="20" name="Content Placeholder 13" descr="C:\Users\jonah.atos\AppData\Local\Microsoft\Windows\INetCache\Content.MSO\6E78CB31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4300" y="4003623"/>
            <a:ext cx="2640491" cy="1554164"/>
          </a:xfrm>
          <a:prstGeom prst="rect">
            <a:avLst/>
          </a:prstGeom>
        </p:spPr>
      </p:pic>
      <p:pic>
        <p:nvPicPr>
          <p:cNvPr id="21" name="Content Placeholder 3" descr="cid:15eedd19-fb67-4750-90ac-a119500481e5"/>
          <p:cNvPicPr>
            <a:picLocks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0032" y="1999801"/>
            <a:ext cx="2220686" cy="28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6891" y="0"/>
            <a:ext cx="6550090" cy="1263689"/>
          </a:xfrm>
        </p:spPr>
        <p:txBody>
          <a:bodyPr>
            <a:normAutofit fontScale="90000"/>
          </a:bodyPr>
          <a:lstStyle/>
          <a:p>
            <a:r>
              <a:rPr lang="en-GB" dirty="0"/>
              <a:t>My personal experience</a:t>
            </a:r>
            <a:br>
              <a:rPr lang="en-GB" dirty="0"/>
            </a:br>
            <a:r>
              <a:rPr lang="en-GB" dirty="0"/>
              <a:t>Colloquialism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‘Breath of fresh air ‘  </a:t>
            </a:r>
          </a:p>
          <a:p>
            <a:endParaRPr lang="en-GB" dirty="0"/>
          </a:p>
        </p:txBody>
      </p:sp>
      <p:pic>
        <p:nvPicPr>
          <p:cNvPr id="4" name="Picture 3" descr="breathing-fresh-air-in-spring-na-2021-04-02-21-40-03-utc - Vitruvian Healt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47" y="1772817"/>
            <a:ext cx="515600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2.png@01D9AB63.BA4ADA4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0" y="0"/>
            <a:ext cx="1596570" cy="7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9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40" y="0"/>
            <a:ext cx="6531428" cy="147423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Communication over telephone </a:t>
            </a:r>
          </a:p>
        </p:txBody>
      </p:sp>
      <p:pic>
        <p:nvPicPr>
          <p:cNvPr id="5" name="Picture 4" descr="cid:image002.png@01D9AB63.BA4ADA4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0"/>
            <a:ext cx="159657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 descr="Seven Reasons Why We Shouldn't Be So Scared About Phonecalls - Rife Magazin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1674" y="1701074"/>
            <a:ext cx="678062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4336"/>
            <a:ext cx="6836230" cy="536235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Supporting our Ethnically Diverse Workforce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381165"/>
              </p:ext>
            </p:extLst>
          </p:nvPr>
        </p:nvGraphicFramePr>
        <p:xfrm>
          <a:off x="609600" y="2133601"/>
          <a:ext cx="10972800" cy="387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id:image002.png@01D9AB63.BA4ADA40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30" y="44336"/>
            <a:ext cx="1596570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19974" y="872643"/>
            <a:ext cx="5762170" cy="10014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4 Pillars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NHS International Retention Toolkit</a:t>
            </a:r>
          </a:p>
        </p:txBody>
      </p:sp>
    </p:spTree>
    <p:extLst>
      <p:ext uri="{BB962C8B-B14F-4D97-AF65-F5344CB8AC3E}">
        <p14:creationId xmlns:p14="http://schemas.microsoft.com/office/powerpoint/2010/main" val="165906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454" y="26664"/>
            <a:ext cx="6788232" cy="1008112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pic>
        <p:nvPicPr>
          <p:cNvPr id="4" name="Content Placeholder 3" descr="cid:beccd133-dcf8-42c7-b1b7-c083b49a7662"/>
          <p:cNvPicPr>
            <a:picLocks noGrp="1"/>
          </p:cNvPicPr>
          <p:nvPr>
            <p:ph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530220"/>
            <a:ext cx="3960000" cy="4534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id:image002.png@01D9AB63.BA4ADA4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0" y="152720"/>
            <a:ext cx="1596570" cy="75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3933372" y="152720"/>
            <a:ext cx="6415314" cy="1012683"/>
            <a:chOff x="720089" y="0"/>
            <a:chExt cx="2978943" cy="1787366"/>
          </a:xfrm>
        </p:grpSpPr>
        <p:sp>
          <p:nvSpPr>
            <p:cNvPr id="11" name="Rectangle 10"/>
            <p:cNvSpPr/>
            <p:nvPr/>
          </p:nvSpPr>
          <p:spPr>
            <a:xfrm>
              <a:off x="720089" y="0"/>
              <a:ext cx="2978943" cy="178736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720089" y="0"/>
              <a:ext cx="2978943" cy="1787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Pillar 1: </a:t>
              </a:r>
              <a:r>
                <a:rPr lang="en-US" sz="2800" kern="12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Making new recruits feel welcome </a:t>
              </a: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4396711"/>
              </p:ext>
            </p:extLst>
          </p:nvPr>
        </p:nvGraphicFramePr>
        <p:xfrm>
          <a:off x="4366727" y="1324946"/>
          <a:ext cx="7825273" cy="4534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3832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886" y="1"/>
            <a:ext cx="6471139" cy="118168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en-US" sz="2700" dirty="0">
                <a:latin typeface="Arial Rounded MT Bold" panose="020F0704030504030204" pitchFamily="34" charset="0"/>
              </a:rPr>
            </a:br>
            <a:br>
              <a:rPr lang="en-US" sz="2700" dirty="0">
                <a:latin typeface="Arial Rounded MT Bold" panose="020F0704030504030204" pitchFamily="34" charset="0"/>
              </a:rPr>
            </a:br>
            <a:r>
              <a:rPr lang="en-US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Pillar 2: Creating strong foundation </a:t>
            </a:r>
            <a:br>
              <a:rPr lang="en-US" sz="2700" dirty="0">
                <a:latin typeface="Arial Rounded MT Bold" panose="020F0704030504030204" pitchFamily="34" charset="0"/>
              </a:rPr>
            </a:br>
            <a:br>
              <a:rPr lang="en-US" dirty="0">
                <a:latin typeface="Arial Rounded MT Bold" panose="020F0704030504030204" pitchFamily="34" charset="0"/>
              </a:rPr>
            </a:br>
            <a:endParaRPr lang="en-GB" dirty="0"/>
          </a:p>
        </p:txBody>
      </p:sp>
      <p:pic>
        <p:nvPicPr>
          <p:cNvPr id="4" name="Picture 3" descr="cid:image002.png@01D9AB63.BA4ADA4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30" y="44336"/>
            <a:ext cx="1596570" cy="75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801426"/>
              </p:ext>
            </p:extLst>
          </p:nvPr>
        </p:nvGraphicFramePr>
        <p:xfrm>
          <a:off x="609600" y="1772529"/>
          <a:ext cx="6804000" cy="4069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 descr="\\wta-altfr001\profile$\jonah.atos\Documents\My Pictures\COMMUNICATION 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37" y="4945224"/>
            <a:ext cx="4049485" cy="191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\\wta-altfr001\profile$\jonah.atos\Documents\My Pictures\Communication 1.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99" y="1379802"/>
            <a:ext cx="4124130" cy="188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id:547eda39-7e87-43ab-b91a-6219b1ea2a88"/>
          <p:cNvPicPr/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3209730"/>
            <a:ext cx="4180115" cy="1739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41379"/>
      </p:ext>
    </p:extLst>
  </p:cSld>
  <p:clrMapOvr>
    <a:masterClrMapping/>
  </p:clrMapOvr>
</p:sld>
</file>

<file path=ppt/theme/theme1.xml><?xml version="1.0" encoding="utf-8"?>
<a:theme xmlns:a="http://schemas.openxmlformats.org/drawingml/2006/main" name="Values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ues ppt" id="{84FD2EEC-188F-4F97-AFB0-8481DA09DFEA}" vid="{8BF43E72-789E-48A2-BBD7-4BFC9EB50BB2}"/>
    </a:ext>
  </a:extLst>
</a:theme>
</file>

<file path=ppt/theme/theme2.xml><?xml version="1.0" encoding="utf-8"?>
<a:theme xmlns:a="http://schemas.openxmlformats.org/drawingml/2006/main" name="NHSCT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Values ppt</Template>
  <TotalTime>3750</TotalTime>
  <Words>252</Words>
  <Application>Microsoft Office PowerPoint</Application>
  <PresentationFormat>Widescreen</PresentationFormat>
  <Paragraphs>75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Times New Roman</vt:lpstr>
      <vt:lpstr>Wingdings</vt:lpstr>
      <vt:lpstr>Values ppt</vt:lpstr>
      <vt:lpstr>NHSCT_powerpoint_template</vt:lpstr>
      <vt:lpstr>PowerPoint Presentation</vt:lpstr>
      <vt:lpstr>Before coming to Northern Ireland </vt:lpstr>
      <vt:lpstr>Top 3 reasons leaving home </vt:lpstr>
      <vt:lpstr>       My personal experience      Colloquialism </vt:lpstr>
      <vt:lpstr>My personal experience Colloquialism  </vt:lpstr>
      <vt:lpstr>Communication over telephone </vt:lpstr>
      <vt:lpstr>Supporting our Ethnically Diverse Workforce</vt:lpstr>
      <vt:lpstr>  </vt:lpstr>
      <vt:lpstr>  Pillar 2: Creating strong foundation   </vt:lpstr>
      <vt:lpstr>Pillar 3: Building belonging</vt:lpstr>
      <vt:lpstr>Pillar 4: Personal &amp; Professional Growth  </vt:lpstr>
      <vt:lpstr>How can we truly support the Ethnically Diverse  Workforce?</vt:lpstr>
      <vt:lpstr>What’s the craic?</vt:lpstr>
      <vt:lpstr>Salamat (Thank you) </vt:lpstr>
    </vt:vector>
  </TitlesOfParts>
  <Company>Western Health &amp; Social Care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Culture</dc:title>
  <dc:creator>Santiago Riona</dc:creator>
  <cp:lastModifiedBy>Alison Shaw</cp:lastModifiedBy>
  <cp:revision>170</cp:revision>
  <dcterms:created xsi:type="dcterms:W3CDTF">2020-11-25T12:15:40Z</dcterms:created>
  <dcterms:modified xsi:type="dcterms:W3CDTF">2025-11-25T10:27:14Z</dcterms:modified>
</cp:coreProperties>
</file>