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57"/>
    <p:restoredTop sz="94694"/>
  </p:normalViewPr>
  <p:slideViewPr>
    <p:cSldViewPr>
      <p:cViewPr varScale="1">
        <p:scale>
          <a:sx n="100" d="100"/>
          <a:sy n="100" d="100"/>
        </p:scale>
        <p:origin x="4296" y="8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6/8/2026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41C6ACD-65AF-24D0-7F6C-3A0CD35F82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304726"/>
            <a:ext cx="7140574" cy="10099823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F587D24-B4D0-459B-9657-64ACBE5308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5377" r="73208" b="88413"/>
          <a:stretch>
            <a:fillRect/>
          </a:stretch>
        </p:blipFill>
        <p:spPr>
          <a:xfrm>
            <a:off x="806450" y="927100"/>
            <a:ext cx="1450975" cy="663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41C6ACD-65AF-24D0-7F6C-3A0CD35F82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304726"/>
            <a:ext cx="7140574" cy="10099823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F587D24-B4D0-459B-9657-64ACBE5308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5377" r="73208" b="88413"/>
          <a:stretch>
            <a:fillRect/>
          </a:stretch>
        </p:blipFill>
        <p:spPr>
          <a:xfrm>
            <a:off x="806450" y="927100"/>
            <a:ext cx="1450975" cy="66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878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41C6ACD-65AF-24D0-7F6C-3A0CD35F82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304726"/>
            <a:ext cx="7140574" cy="10099823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F587D24-B4D0-459B-9657-64ACBE5308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5377" r="73208" b="88413"/>
          <a:stretch>
            <a:fillRect/>
          </a:stretch>
        </p:blipFill>
        <p:spPr>
          <a:xfrm>
            <a:off x="806450" y="927100"/>
            <a:ext cx="1450975" cy="66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422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41C6ACD-65AF-24D0-7F6C-3A0CD35F82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304726"/>
            <a:ext cx="7140574" cy="10099823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F587D24-B4D0-459B-9657-64ACBE5308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5377" r="73208" b="88413"/>
          <a:stretch>
            <a:fillRect/>
          </a:stretch>
        </p:blipFill>
        <p:spPr>
          <a:xfrm>
            <a:off x="806450" y="927100"/>
            <a:ext cx="1450975" cy="66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12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F8ED6D-481A-5D9C-9F4B-7BA8A0B33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C218D8D1-A596-3800-207E-0448C4DB6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0"/>
            <a:ext cx="7560992" cy="106870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8CD5804-EC92-9A73-5A2A-B60650147C2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304726"/>
            <a:ext cx="7140574" cy="10099823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58B3C23-0083-443E-A154-65E4A0A90E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5377" r="73208" b="88413"/>
          <a:stretch>
            <a:fillRect/>
          </a:stretch>
        </p:blipFill>
        <p:spPr>
          <a:xfrm>
            <a:off x="806450" y="927100"/>
            <a:ext cx="1450975" cy="66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667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F8ED6D-481A-5D9C-9F4B-7BA8A0B33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C218D8D1-A596-3800-207E-0448C4DB6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0"/>
            <a:ext cx="7560992" cy="106870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8CD5804-EC92-9A73-5A2A-B60650147C2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304726"/>
            <a:ext cx="7140574" cy="10099822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58B3C23-0083-443E-A154-65E4A0A90E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5377" r="73208" b="88413"/>
          <a:stretch>
            <a:fillRect/>
          </a:stretch>
        </p:blipFill>
        <p:spPr>
          <a:xfrm>
            <a:off x="806450" y="927100"/>
            <a:ext cx="1450975" cy="66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7075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Nicholas Campbell</dc:creator>
  <cp:lastModifiedBy>Nicholas Campbell</cp:lastModifiedBy>
  <cp:revision>9</cp:revision>
  <dcterms:created xsi:type="dcterms:W3CDTF">2025-08-05T14:55:59Z</dcterms:created>
  <dcterms:modified xsi:type="dcterms:W3CDTF">2026-06-08T14:20:17Z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2025-08-05T00:00:00Z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2025-08-05T00:00:00Z</vt:filetime>
  </property>
  <property fmtid="{D5CDD505-2E9C-101B-9397-08002B2CF9AE}" pid="5" name="Producer">
    <vt:lpwstr>Adobe PDF Library 17.0</vt:lpwstr>
  </property>
</Properties>
</file>