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8" r:id="rId2"/>
    <p:sldId id="272" r:id="rId3"/>
    <p:sldId id="280" r:id="rId4"/>
    <p:sldId id="274" r:id="rId5"/>
    <p:sldId id="275" r:id="rId6"/>
    <p:sldId id="276" r:id="rId7"/>
    <p:sldId id="277" r:id="rId8"/>
    <p:sldId id="284" r:id="rId9"/>
    <p:sldId id="281" r:id="rId10"/>
    <p:sldId id="263" r:id="rId11"/>
    <p:sldId id="273" r:id="rId12"/>
    <p:sldId id="282" r:id="rId13"/>
    <p:sldId id="283" r:id="rId14"/>
    <p:sldId id="285" r:id="rId15"/>
    <p:sldId id="271" r:id="rId16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ITC Avant Garde Gothic Bold" panose="020B0604020202020204" charset="0"/>
      <p:regular r:id="rId22"/>
    </p:embeddedFont>
    <p:embeddedFont>
      <p:font typeface="Montserrat" panose="020B0604020202020204" charset="0"/>
      <p:regular r:id="rId23"/>
      <p:bold r:id="rId24"/>
      <p:italic r:id="rId25"/>
      <p:boldItalic r:id="rId26"/>
    </p:embeddedFont>
    <p:embeddedFont>
      <p:font typeface="Open Sans Bold" panose="020B0604020202020204" charset="0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2" d="100"/>
          <a:sy n="82" d="100"/>
        </p:scale>
        <p:origin x="11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D2568-7FF9-47B2-BACB-559F46E1F6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A340D-C408-4A8E-A38A-1E41C7E530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567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394B1-4C66-4D6A-8DBC-838FD909EDA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322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394B1-4C66-4D6A-8DBC-838FD909EDA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66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394B1-4C66-4D6A-8DBC-838FD909EDA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006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394B1-4C66-4D6A-8DBC-838FD909ED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257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394B1-4C66-4D6A-8DBC-838FD909EDA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588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394B1-4C66-4D6A-8DBC-838FD909EDA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136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394B1-4C66-4D6A-8DBC-838FD909EDA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77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4723" y="8564242"/>
            <a:ext cx="1946515" cy="1348240"/>
          </a:xfrm>
          <a:custGeom>
            <a:avLst/>
            <a:gdLst/>
            <a:ahLst/>
            <a:cxnLst/>
            <a:rect l="l" t="t" r="r" b="b"/>
            <a:pathLst>
              <a:path w="1946515" h="1348240">
                <a:moveTo>
                  <a:pt x="0" y="0"/>
                </a:moveTo>
                <a:lnTo>
                  <a:pt x="1946514" y="0"/>
                </a:lnTo>
                <a:lnTo>
                  <a:pt x="1946514" y="1348240"/>
                </a:lnTo>
                <a:lnTo>
                  <a:pt x="0" y="13482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192585" y="8670684"/>
            <a:ext cx="1065476" cy="1135342"/>
          </a:xfrm>
          <a:custGeom>
            <a:avLst/>
            <a:gdLst/>
            <a:ahLst/>
            <a:cxnLst/>
            <a:rect l="l" t="t" r="r" b="b"/>
            <a:pathLst>
              <a:path w="1065476" h="1135342">
                <a:moveTo>
                  <a:pt x="0" y="0"/>
                </a:moveTo>
                <a:lnTo>
                  <a:pt x="1065476" y="0"/>
                </a:lnTo>
                <a:lnTo>
                  <a:pt x="1065476" y="1135342"/>
                </a:lnTo>
                <a:lnTo>
                  <a:pt x="0" y="1135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5756562" y="3465147"/>
            <a:ext cx="163963" cy="512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7"/>
              </a:lnSpc>
            </a:pPr>
            <a:r>
              <a:rPr lang="en-US" sz="2876" b="1" spc="-3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9601" y="952500"/>
            <a:ext cx="480059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b="1" spc="-84" dirty="0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Welcome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47FDA6-C90B-5AF5-6025-2288EFA773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8359" y="0"/>
            <a:ext cx="10182877" cy="35283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3B8A97-80ED-DA4B-0A3F-2F7D8249BFB3}"/>
              </a:ext>
            </a:extLst>
          </p:cNvPr>
          <p:cNvSpPr txBox="1"/>
          <p:nvPr/>
        </p:nvSpPr>
        <p:spPr>
          <a:xfrm>
            <a:off x="4258061" y="5524500"/>
            <a:ext cx="11972539" cy="3527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3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93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Lunch time Seminar  30</a:t>
            </a:r>
            <a:r>
              <a:rPr kumimoji="0" lang="en-US" sz="4000" b="1" i="0" u="none" strike="noStrike" kern="1200" cap="none" spc="-93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th</a:t>
            </a:r>
            <a:r>
              <a:rPr kumimoji="0" lang="en-US" sz="4000" b="1" i="0" u="none" strike="noStrike" kern="1200" cap="none" spc="-93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Sept 2026</a:t>
            </a:r>
          </a:p>
          <a:p>
            <a:pPr marL="0" marR="0" lvl="0" indent="0" algn="l" defTabSz="914400" rtl="0" eaLnBrk="1" fontAlgn="auto" latinLnBrk="0" hangingPunct="1">
              <a:lnSpc>
                <a:spcPts val="93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-93" dirty="0">
                <a:solidFill>
                  <a:schemeClr val="bg1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Eileen McKay Deputy EDSW BHSCT</a:t>
            </a:r>
          </a:p>
          <a:p>
            <a:pPr marL="0" marR="0" lvl="0" indent="0" algn="l" defTabSz="914400" rtl="0" eaLnBrk="1" fontAlgn="auto" latinLnBrk="0" hangingPunct="1">
              <a:lnSpc>
                <a:spcPts val="93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93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Jillian Morris Principal SW SEHSCT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65D8E3-E56B-3A4F-CA44-919EDBD9C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845315"/>
              </p:ext>
            </p:extLst>
          </p:nvPr>
        </p:nvGraphicFramePr>
        <p:xfrm>
          <a:off x="3725323" y="4610100"/>
          <a:ext cx="11125200" cy="20419489"/>
        </p:xfrm>
        <a:graphic>
          <a:graphicData uri="http://schemas.openxmlformats.org/drawingml/2006/table">
            <a:tbl>
              <a:tblPr/>
              <a:tblGrid>
                <a:gridCol w="11125200">
                  <a:extLst>
                    <a:ext uri="{9D8B030D-6E8A-4147-A177-3AD203B41FA5}">
                      <a16:colId xmlns:a16="http://schemas.microsoft.com/office/drawing/2014/main" val="431798533"/>
                    </a:ext>
                  </a:extLst>
                </a:gridCol>
              </a:tblGrid>
              <a:tr h="204194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4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Bite size: Leading Self and Leading Practice</a:t>
                      </a:r>
                      <a:endParaRPr lang="en-GB" sz="4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endParaRPr lang="en-GB" dirty="0">
                        <a:effectLst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67008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4723" y="8564242"/>
            <a:ext cx="1946515" cy="1348240"/>
          </a:xfrm>
          <a:custGeom>
            <a:avLst/>
            <a:gdLst/>
            <a:ahLst/>
            <a:cxnLst/>
            <a:rect l="l" t="t" r="r" b="b"/>
            <a:pathLst>
              <a:path w="1946515" h="1348240">
                <a:moveTo>
                  <a:pt x="0" y="0"/>
                </a:moveTo>
                <a:lnTo>
                  <a:pt x="1946514" y="0"/>
                </a:lnTo>
                <a:lnTo>
                  <a:pt x="1946514" y="1348240"/>
                </a:lnTo>
                <a:lnTo>
                  <a:pt x="0" y="13482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3192585" y="8670684"/>
            <a:ext cx="1065476" cy="1135342"/>
          </a:xfrm>
          <a:custGeom>
            <a:avLst/>
            <a:gdLst/>
            <a:ahLst/>
            <a:cxnLst/>
            <a:rect l="l" t="t" r="r" b="b"/>
            <a:pathLst>
              <a:path w="1065476" h="1135342">
                <a:moveTo>
                  <a:pt x="0" y="0"/>
                </a:moveTo>
                <a:lnTo>
                  <a:pt x="1065476" y="0"/>
                </a:lnTo>
                <a:lnTo>
                  <a:pt x="1065476" y="1135342"/>
                </a:lnTo>
                <a:lnTo>
                  <a:pt x="0" y="1135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756562" y="3465147"/>
            <a:ext cx="163963" cy="512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2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76" b="1" i="0" u="none" strike="noStrike" kern="1200" cap="none" spc="-3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 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3757" y="340862"/>
            <a:ext cx="9783951" cy="192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1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47" b="1" i="0" u="none" strike="noStrike" kern="1200" cap="none" spc="-7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Leadership Framework Implementation Update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258061" y="2645452"/>
            <a:ext cx="5374203" cy="6592903"/>
            <a:chOff x="0" y="0"/>
            <a:chExt cx="8314178" cy="13407932"/>
          </a:xfrm>
        </p:grpSpPr>
        <p:grpSp>
          <p:nvGrpSpPr>
            <p:cNvPr id="10" name="Group 10"/>
            <p:cNvGrpSpPr/>
            <p:nvPr/>
          </p:nvGrpSpPr>
          <p:grpSpPr>
            <a:xfrm rot="-2458384">
              <a:off x="1094467" y="3251728"/>
              <a:ext cx="6830765" cy="431962"/>
              <a:chOff x="0" y="0"/>
              <a:chExt cx="1459947" cy="9232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459947" cy="92324"/>
              </a:xfrm>
              <a:custGeom>
                <a:avLst/>
                <a:gdLst/>
                <a:ahLst/>
                <a:cxnLst/>
                <a:rect l="l" t="t" r="r" b="b"/>
                <a:pathLst>
                  <a:path w="1459947" h="92324">
                    <a:moveTo>
                      <a:pt x="0" y="0"/>
                    </a:moveTo>
                    <a:lnTo>
                      <a:pt x="1459947" y="0"/>
                    </a:lnTo>
                    <a:lnTo>
                      <a:pt x="1459947" y="92324"/>
                    </a:lnTo>
                    <a:lnTo>
                      <a:pt x="0" y="92324"/>
                    </a:lnTo>
                    <a:close/>
                  </a:path>
                </a:pathLst>
              </a:custGeom>
              <a:solidFill>
                <a:srgbClr val="FFFFFF">
                  <a:alpha val="63922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1459947" cy="120899"/>
              </a:xfrm>
              <a:prstGeom prst="rect">
                <a:avLst/>
              </a:prstGeom>
            </p:spPr>
            <p:txBody>
              <a:bodyPr lIns="46949" tIns="46949" rIns="46949" bIns="46949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85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2957107">
              <a:off x="800325" y="7057570"/>
              <a:ext cx="7005215" cy="431962"/>
              <a:chOff x="0" y="0"/>
              <a:chExt cx="1497233" cy="9232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497233" cy="92324"/>
              </a:xfrm>
              <a:custGeom>
                <a:avLst/>
                <a:gdLst/>
                <a:ahLst/>
                <a:cxnLst/>
                <a:rect l="l" t="t" r="r" b="b"/>
                <a:pathLst>
                  <a:path w="1497233" h="92324">
                    <a:moveTo>
                      <a:pt x="0" y="0"/>
                    </a:moveTo>
                    <a:lnTo>
                      <a:pt x="1497233" y="0"/>
                    </a:lnTo>
                    <a:lnTo>
                      <a:pt x="1497233" y="92324"/>
                    </a:lnTo>
                    <a:lnTo>
                      <a:pt x="0" y="92324"/>
                    </a:lnTo>
                    <a:close/>
                  </a:path>
                </a:pathLst>
              </a:custGeom>
              <a:solidFill>
                <a:srgbClr val="FFFFFF">
                  <a:alpha val="63922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1497233" cy="120899"/>
              </a:xfrm>
              <a:prstGeom prst="rect">
                <a:avLst/>
              </a:prstGeom>
            </p:spPr>
            <p:txBody>
              <a:bodyPr lIns="46949" tIns="46949" rIns="46949" bIns="46949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85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5267658" y="0"/>
              <a:ext cx="2967428" cy="2967428"/>
            </a:xfrm>
            <a:custGeom>
              <a:avLst/>
              <a:gdLst/>
              <a:ahLst/>
              <a:cxnLst/>
              <a:rect l="l" t="t" r="r" b="b"/>
              <a:pathLst>
                <a:path w="2967428" h="2967428">
                  <a:moveTo>
                    <a:pt x="0" y="0"/>
                  </a:moveTo>
                  <a:lnTo>
                    <a:pt x="2967428" y="0"/>
                  </a:lnTo>
                  <a:lnTo>
                    <a:pt x="2967428" y="2967428"/>
                  </a:lnTo>
                  <a:lnTo>
                    <a:pt x="0" y="2967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0" y="2456118"/>
              <a:ext cx="5073832" cy="5073832"/>
              <a:chOff x="0" y="0"/>
              <a:chExt cx="1444968" cy="144496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7437" y="63500"/>
                <a:ext cx="1311275" cy="1311401"/>
              </a:xfrm>
              <a:custGeom>
                <a:avLst/>
                <a:gdLst/>
                <a:ahLst/>
                <a:cxnLst/>
                <a:rect l="l" t="t" r="r" b="b"/>
                <a:pathLst>
                  <a:path w="1311275" h="1311401">
                    <a:moveTo>
                      <a:pt x="655574" y="1311274"/>
                    </a:moveTo>
                    <a:cubicBezTo>
                      <a:pt x="1017651" y="1311274"/>
                      <a:pt x="1311275" y="1017777"/>
                      <a:pt x="1311275" y="655573"/>
                    </a:cubicBezTo>
                    <a:cubicBezTo>
                      <a:pt x="1311275" y="293370"/>
                      <a:pt x="1017651" y="0"/>
                      <a:pt x="655574" y="0"/>
                    </a:cubicBezTo>
                    <a:cubicBezTo>
                      <a:pt x="293497" y="0"/>
                      <a:pt x="0" y="293497"/>
                      <a:pt x="0" y="655700"/>
                    </a:cubicBezTo>
                    <a:cubicBezTo>
                      <a:pt x="0" y="1017904"/>
                      <a:pt x="293497" y="1311401"/>
                      <a:pt x="655701" y="1311401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948460" y="699332"/>
                <a:ext cx="587" cy="152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52">
                    <a:moveTo>
                      <a:pt x="357" y="56"/>
                    </a:moveTo>
                    <a:cubicBezTo>
                      <a:pt x="738" y="183"/>
                      <a:pt x="611" y="183"/>
                      <a:pt x="230" y="56"/>
                    </a:cubicBezTo>
                    <a:cubicBezTo>
                      <a:pt x="-151" y="-71"/>
                      <a:pt x="-24" y="56"/>
                      <a:pt x="357" y="56"/>
                    </a:cubicBezTo>
                  </a:path>
                </a:pathLst>
              </a:custGeom>
              <a:solidFill>
                <a:srgbClr val="338A4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946004" y="151511"/>
                <a:ext cx="432764" cy="1037303"/>
              </a:xfrm>
              <a:custGeom>
                <a:avLst/>
                <a:gdLst/>
                <a:ahLst/>
                <a:cxnLst/>
                <a:rect l="l" t="t" r="r" b="b"/>
                <a:pathLst>
                  <a:path w="432764" h="1037303">
                    <a:moveTo>
                      <a:pt x="203346" y="71247"/>
                    </a:moveTo>
                    <a:cubicBezTo>
                      <a:pt x="172358" y="44831"/>
                      <a:pt x="142005" y="23749"/>
                      <a:pt x="106191" y="5207"/>
                    </a:cubicBezTo>
                    <a:cubicBezTo>
                      <a:pt x="103651" y="3937"/>
                      <a:pt x="100476" y="1651"/>
                      <a:pt x="98063" y="0"/>
                    </a:cubicBezTo>
                    <a:cubicBezTo>
                      <a:pt x="90316" y="2413"/>
                      <a:pt x="82823" y="10160"/>
                      <a:pt x="77743" y="16510"/>
                    </a:cubicBezTo>
                    <a:cubicBezTo>
                      <a:pt x="50819" y="49530"/>
                      <a:pt x="30499" y="95250"/>
                      <a:pt x="38881" y="138557"/>
                    </a:cubicBezTo>
                    <a:cubicBezTo>
                      <a:pt x="43707" y="163449"/>
                      <a:pt x="56026" y="183261"/>
                      <a:pt x="66567" y="205486"/>
                    </a:cubicBezTo>
                    <a:cubicBezTo>
                      <a:pt x="100349" y="277114"/>
                      <a:pt x="123209" y="329565"/>
                      <a:pt x="113684" y="411353"/>
                    </a:cubicBezTo>
                    <a:cubicBezTo>
                      <a:pt x="108096" y="459739"/>
                      <a:pt x="65551" y="509777"/>
                      <a:pt x="24022" y="533018"/>
                    </a:cubicBezTo>
                    <a:cubicBezTo>
                      <a:pt x="18307" y="536193"/>
                      <a:pt x="5099" y="541019"/>
                      <a:pt x="1162" y="544956"/>
                    </a:cubicBezTo>
                    <a:cubicBezTo>
                      <a:pt x="400" y="545718"/>
                      <a:pt x="-108" y="546099"/>
                      <a:pt x="19" y="547242"/>
                    </a:cubicBezTo>
                    <a:cubicBezTo>
                      <a:pt x="19" y="547242"/>
                      <a:pt x="2051" y="547623"/>
                      <a:pt x="2813" y="547877"/>
                    </a:cubicBezTo>
                    <a:cubicBezTo>
                      <a:pt x="3575" y="548131"/>
                      <a:pt x="7258" y="548766"/>
                      <a:pt x="11195" y="549401"/>
                    </a:cubicBezTo>
                    <a:cubicBezTo>
                      <a:pt x="65551" y="556767"/>
                      <a:pt x="97555" y="567435"/>
                      <a:pt x="143021" y="597788"/>
                    </a:cubicBezTo>
                    <a:cubicBezTo>
                      <a:pt x="205251" y="639190"/>
                      <a:pt x="259861" y="694435"/>
                      <a:pt x="285007" y="766190"/>
                    </a:cubicBezTo>
                    <a:cubicBezTo>
                      <a:pt x="313582" y="847724"/>
                      <a:pt x="293135" y="935862"/>
                      <a:pt x="246653" y="1007363"/>
                    </a:cubicBezTo>
                    <a:cubicBezTo>
                      <a:pt x="242970" y="1013078"/>
                      <a:pt x="238906" y="1018666"/>
                      <a:pt x="234715" y="1024127"/>
                    </a:cubicBezTo>
                    <a:cubicBezTo>
                      <a:pt x="212109" y="1053845"/>
                      <a:pt x="248050" y="1024254"/>
                      <a:pt x="249828" y="1022476"/>
                    </a:cubicBezTo>
                    <a:cubicBezTo>
                      <a:pt x="253765" y="1018666"/>
                      <a:pt x="258464" y="1014602"/>
                      <a:pt x="261512" y="1010284"/>
                    </a:cubicBezTo>
                    <a:cubicBezTo>
                      <a:pt x="347872" y="917828"/>
                      <a:pt x="406165" y="795400"/>
                      <a:pt x="425342" y="669416"/>
                    </a:cubicBezTo>
                    <a:cubicBezTo>
                      <a:pt x="459378" y="444880"/>
                      <a:pt x="374796" y="217551"/>
                      <a:pt x="203346" y="71247"/>
                    </a:cubicBezTo>
                  </a:path>
                </a:pathLst>
              </a:custGeom>
              <a:solidFill>
                <a:srgbClr val="A64399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69030" y="68128"/>
                <a:ext cx="964369" cy="1307697"/>
              </a:xfrm>
              <a:custGeom>
                <a:avLst/>
                <a:gdLst/>
                <a:ahLst/>
                <a:cxnLst/>
                <a:rect l="l" t="t" r="r" b="b"/>
                <a:pathLst>
                  <a:path w="964369" h="1307697">
                    <a:moveTo>
                      <a:pt x="827971" y="1154119"/>
                    </a:moveTo>
                    <a:cubicBezTo>
                      <a:pt x="799269" y="984193"/>
                      <a:pt x="550984" y="937330"/>
                      <a:pt x="428937" y="848430"/>
                    </a:cubicBezTo>
                    <a:cubicBezTo>
                      <a:pt x="416618" y="839286"/>
                      <a:pt x="413189" y="854653"/>
                      <a:pt x="401251" y="855161"/>
                    </a:cubicBezTo>
                    <a:cubicBezTo>
                      <a:pt x="365183" y="857574"/>
                      <a:pt x="351086" y="853764"/>
                      <a:pt x="297365" y="851732"/>
                    </a:cubicBezTo>
                    <a:cubicBezTo>
                      <a:pt x="266377" y="850081"/>
                      <a:pt x="218371" y="847414"/>
                      <a:pt x="177350" y="845128"/>
                    </a:cubicBezTo>
                    <a:cubicBezTo>
                      <a:pt x="165666" y="842969"/>
                      <a:pt x="141155" y="848049"/>
                      <a:pt x="135694" y="835095"/>
                    </a:cubicBezTo>
                    <a:cubicBezTo>
                      <a:pt x="131630" y="825824"/>
                      <a:pt x="140901" y="815283"/>
                      <a:pt x="150299" y="815537"/>
                    </a:cubicBezTo>
                    <a:cubicBezTo>
                      <a:pt x="166809" y="816299"/>
                      <a:pt x="385884" y="828237"/>
                      <a:pt x="408490" y="829253"/>
                    </a:cubicBezTo>
                    <a:cubicBezTo>
                      <a:pt x="409760" y="829253"/>
                      <a:pt x="410776" y="827348"/>
                      <a:pt x="407220" y="825697"/>
                    </a:cubicBezTo>
                    <a:cubicBezTo>
                      <a:pt x="396171" y="821887"/>
                      <a:pt x="370263" y="820998"/>
                      <a:pt x="340545" y="819601"/>
                    </a:cubicBezTo>
                    <a:cubicBezTo>
                      <a:pt x="277045" y="816553"/>
                      <a:pt x="247073" y="813632"/>
                      <a:pt x="183573" y="810711"/>
                    </a:cubicBezTo>
                    <a:cubicBezTo>
                      <a:pt x="174302" y="809949"/>
                      <a:pt x="162110" y="808806"/>
                      <a:pt x="160332" y="797884"/>
                    </a:cubicBezTo>
                    <a:cubicBezTo>
                      <a:pt x="158427" y="790518"/>
                      <a:pt x="165539" y="782898"/>
                      <a:pt x="172143" y="783279"/>
                    </a:cubicBezTo>
                    <a:cubicBezTo>
                      <a:pt x="242120" y="787470"/>
                      <a:pt x="341942" y="793820"/>
                      <a:pt x="414459" y="798011"/>
                    </a:cubicBezTo>
                    <a:cubicBezTo>
                      <a:pt x="416999" y="797503"/>
                      <a:pt x="414205" y="791915"/>
                      <a:pt x="411284" y="792423"/>
                    </a:cubicBezTo>
                    <a:cubicBezTo>
                      <a:pt x="393123" y="791280"/>
                      <a:pt x="228277" y="781247"/>
                      <a:pt x="214053" y="780358"/>
                    </a:cubicBezTo>
                    <a:cubicBezTo>
                      <a:pt x="208211" y="779850"/>
                      <a:pt x="200845" y="774897"/>
                      <a:pt x="199448" y="768674"/>
                    </a:cubicBezTo>
                    <a:cubicBezTo>
                      <a:pt x="198686" y="762705"/>
                      <a:pt x="202115" y="759276"/>
                      <a:pt x="206052" y="759403"/>
                    </a:cubicBezTo>
                    <a:cubicBezTo>
                      <a:pt x="227642" y="760673"/>
                      <a:pt x="270695" y="763340"/>
                      <a:pt x="300540" y="765118"/>
                    </a:cubicBezTo>
                    <a:cubicBezTo>
                      <a:pt x="336481" y="767277"/>
                      <a:pt x="399854" y="771214"/>
                      <a:pt x="425889" y="772865"/>
                    </a:cubicBezTo>
                    <a:cubicBezTo>
                      <a:pt x="426397" y="772865"/>
                      <a:pt x="427286" y="772865"/>
                      <a:pt x="426905" y="772103"/>
                    </a:cubicBezTo>
                    <a:cubicBezTo>
                      <a:pt x="411157" y="763213"/>
                      <a:pt x="388551" y="764991"/>
                      <a:pt x="370517" y="763594"/>
                    </a:cubicBezTo>
                    <a:cubicBezTo>
                      <a:pt x="329877" y="760673"/>
                      <a:pt x="289618" y="759149"/>
                      <a:pt x="247962" y="756609"/>
                    </a:cubicBezTo>
                    <a:cubicBezTo>
                      <a:pt x="244025" y="756101"/>
                      <a:pt x="240215" y="755466"/>
                      <a:pt x="236786" y="753942"/>
                    </a:cubicBezTo>
                    <a:cubicBezTo>
                      <a:pt x="225610" y="749116"/>
                      <a:pt x="228785" y="737686"/>
                      <a:pt x="240215" y="736289"/>
                    </a:cubicBezTo>
                    <a:cubicBezTo>
                      <a:pt x="261551" y="734130"/>
                      <a:pt x="284411" y="738956"/>
                      <a:pt x="305239" y="739083"/>
                    </a:cubicBezTo>
                    <a:cubicBezTo>
                      <a:pt x="339021" y="741369"/>
                      <a:pt x="360230" y="742893"/>
                      <a:pt x="422079" y="746957"/>
                    </a:cubicBezTo>
                    <a:cubicBezTo>
                      <a:pt x="431350" y="747211"/>
                      <a:pt x="439478" y="748862"/>
                      <a:pt x="447987" y="747973"/>
                    </a:cubicBezTo>
                    <a:cubicBezTo>
                      <a:pt x="456115" y="745941"/>
                      <a:pt x="448876" y="742512"/>
                      <a:pt x="444431" y="742258"/>
                    </a:cubicBezTo>
                    <a:cubicBezTo>
                      <a:pt x="402521" y="737559"/>
                      <a:pt x="355658" y="738067"/>
                      <a:pt x="313113" y="734130"/>
                    </a:cubicBezTo>
                    <a:cubicBezTo>
                      <a:pt x="306509" y="733495"/>
                      <a:pt x="298381" y="732860"/>
                      <a:pt x="293428" y="728161"/>
                    </a:cubicBezTo>
                    <a:cubicBezTo>
                      <a:pt x="289745" y="724478"/>
                      <a:pt x="295333" y="717493"/>
                      <a:pt x="292031" y="711397"/>
                    </a:cubicBezTo>
                    <a:cubicBezTo>
                      <a:pt x="278061" y="686124"/>
                      <a:pt x="264345" y="665169"/>
                      <a:pt x="251772" y="640404"/>
                    </a:cubicBezTo>
                    <a:cubicBezTo>
                      <a:pt x="202115" y="543757"/>
                      <a:pt x="181795" y="427553"/>
                      <a:pt x="178239" y="315793"/>
                    </a:cubicBezTo>
                    <a:cubicBezTo>
                      <a:pt x="177604" y="307665"/>
                      <a:pt x="180906" y="299791"/>
                      <a:pt x="188526" y="295854"/>
                    </a:cubicBezTo>
                    <a:cubicBezTo>
                      <a:pt x="209354" y="284170"/>
                      <a:pt x="232341" y="296489"/>
                      <a:pt x="247962" y="312618"/>
                    </a:cubicBezTo>
                    <a:cubicBezTo>
                      <a:pt x="249613" y="314142"/>
                      <a:pt x="251899" y="316428"/>
                      <a:pt x="253423" y="317444"/>
                    </a:cubicBezTo>
                    <a:cubicBezTo>
                      <a:pt x="254947" y="318460"/>
                      <a:pt x="255836" y="318460"/>
                      <a:pt x="256217" y="317317"/>
                    </a:cubicBezTo>
                    <a:cubicBezTo>
                      <a:pt x="256344" y="304363"/>
                      <a:pt x="253296" y="265501"/>
                      <a:pt x="252661" y="251150"/>
                    </a:cubicBezTo>
                    <a:cubicBezTo>
                      <a:pt x="252407" y="247721"/>
                      <a:pt x="252280" y="244673"/>
                      <a:pt x="253931" y="241371"/>
                    </a:cubicBezTo>
                    <a:cubicBezTo>
                      <a:pt x="258503" y="231465"/>
                      <a:pt x="272219" y="229687"/>
                      <a:pt x="282379" y="230830"/>
                    </a:cubicBezTo>
                    <a:cubicBezTo>
                      <a:pt x="330131" y="232227"/>
                      <a:pt x="354134" y="276677"/>
                      <a:pt x="363405" y="318206"/>
                    </a:cubicBezTo>
                    <a:cubicBezTo>
                      <a:pt x="364548" y="318587"/>
                      <a:pt x="375597" y="400502"/>
                      <a:pt x="378391" y="369387"/>
                    </a:cubicBezTo>
                    <a:cubicBezTo>
                      <a:pt x="379788" y="344495"/>
                      <a:pt x="381820" y="321635"/>
                      <a:pt x="384995" y="298902"/>
                    </a:cubicBezTo>
                    <a:cubicBezTo>
                      <a:pt x="388424" y="268168"/>
                      <a:pt x="396298" y="249753"/>
                      <a:pt x="430842" y="260675"/>
                    </a:cubicBezTo>
                    <a:cubicBezTo>
                      <a:pt x="466656" y="272613"/>
                      <a:pt x="476943" y="328493"/>
                      <a:pt x="478086" y="308808"/>
                    </a:cubicBezTo>
                    <a:cubicBezTo>
                      <a:pt x="477324" y="287218"/>
                      <a:pt x="504248" y="287472"/>
                      <a:pt x="518980" y="292933"/>
                    </a:cubicBezTo>
                    <a:cubicBezTo>
                      <a:pt x="539427" y="299791"/>
                      <a:pt x="556826" y="314269"/>
                      <a:pt x="567113" y="333319"/>
                    </a:cubicBezTo>
                    <a:cubicBezTo>
                      <a:pt x="589465" y="375737"/>
                      <a:pt x="593021" y="423362"/>
                      <a:pt x="602419" y="469462"/>
                    </a:cubicBezTo>
                    <a:cubicBezTo>
                      <a:pt x="608007" y="499180"/>
                      <a:pt x="620580" y="520262"/>
                      <a:pt x="638741" y="543249"/>
                    </a:cubicBezTo>
                    <a:cubicBezTo>
                      <a:pt x="650171" y="556203"/>
                      <a:pt x="656521" y="578809"/>
                      <a:pt x="666173" y="591509"/>
                    </a:cubicBezTo>
                    <a:lnTo>
                      <a:pt x="666300" y="591509"/>
                    </a:lnTo>
                    <a:cubicBezTo>
                      <a:pt x="667189" y="591128"/>
                      <a:pt x="666681" y="586302"/>
                      <a:pt x="666046" y="581603"/>
                    </a:cubicBezTo>
                    <a:cubicBezTo>
                      <a:pt x="664141" y="566871"/>
                      <a:pt x="661347" y="548583"/>
                      <a:pt x="658807" y="533724"/>
                    </a:cubicBezTo>
                    <a:cubicBezTo>
                      <a:pt x="653473" y="500958"/>
                      <a:pt x="640646" y="471368"/>
                      <a:pt x="627565" y="441396"/>
                    </a:cubicBezTo>
                    <a:cubicBezTo>
                      <a:pt x="622358" y="429712"/>
                      <a:pt x="626295" y="417901"/>
                      <a:pt x="636455" y="410027"/>
                    </a:cubicBezTo>
                    <a:cubicBezTo>
                      <a:pt x="667189" y="383357"/>
                      <a:pt x="703638" y="386405"/>
                      <a:pt x="735896" y="403423"/>
                    </a:cubicBezTo>
                    <a:cubicBezTo>
                      <a:pt x="747580" y="411043"/>
                      <a:pt x="756216" y="417012"/>
                      <a:pt x="760788" y="420822"/>
                    </a:cubicBezTo>
                    <a:cubicBezTo>
                      <a:pt x="768789" y="427299"/>
                      <a:pt x="775901" y="434665"/>
                      <a:pt x="782124" y="442539"/>
                    </a:cubicBezTo>
                    <a:cubicBezTo>
                      <a:pt x="791141" y="454604"/>
                      <a:pt x="798507" y="468193"/>
                      <a:pt x="804984" y="481528"/>
                    </a:cubicBezTo>
                    <a:cubicBezTo>
                      <a:pt x="810826" y="493719"/>
                      <a:pt x="816033" y="505530"/>
                      <a:pt x="820605" y="517087"/>
                    </a:cubicBezTo>
                    <a:cubicBezTo>
                      <a:pt x="823145" y="523945"/>
                      <a:pt x="825304" y="530041"/>
                      <a:pt x="827336" y="534994"/>
                    </a:cubicBezTo>
                    <a:cubicBezTo>
                      <a:pt x="827463" y="535248"/>
                      <a:pt x="827590" y="535629"/>
                      <a:pt x="827717" y="535883"/>
                    </a:cubicBezTo>
                    <a:cubicBezTo>
                      <a:pt x="827717" y="536010"/>
                      <a:pt x="827844" y="536010"/>
                      <a:pt x="827844" y="536137"/>
                    </a:cubicBezTo>
                    <a:lnTo>
                      <a:pt x="835337" y="556203"/>
                    </a:lnTo>
                    <a:cubicBezTo>
                      <a:pt x="839274" y="563061"/>
                      <a:pt x="856038" y="556076"/>
                      <a:pt x="860102" y="554806"/>
                    </a:cubicBezTo>
                    <a:cubicBezTo>
                      <a:pt x="909124" y="538677"/>
                      <a:pt x="935413" y="470605"/>
                      <a:pt x="937826" y="422600"/>
                    </a:cubicBezTo>
                    <a:cubicBezTo>
                      <a:pt x="939223" y="394787"/>
                      <a:pt x="933762" y="374467"/>
                      <a:pt x="927158" y="348432"/>
                    </a:cubicBezTo>
                    <a:cubicBezTo>
                      <a:pt x="922840" y="331795"/>
                      <a:pt x="919665" y="319095"/>
                      <a:pt x="913823" y="302712"/>
                    </a:cubicBezTo>
                    <a:cubicBezTo>
                      <a:pt x="898837" y="259786"/>
                      <a:pt x="884105" y="213558"/>
                      <a:pt x="900107" y="168346"/>
                    </a:cubicBezTo>
                    <a:cubicBezTo>
                      <a:pt x="910902" y="137866"/>
                      <a:pt x="932238" y="104338"/>
                      <a:pt x="955733" y="82113"/>
                    </a:cubicBezTo>
                    <a:cubicBezTo>
                      <a:pt x="957511" y="80462"/>
                      <a:pt x="961194" y="76271"/>
                      <a:pt x="964369" y="73223"/>
                    </a:cubicBezTo>
                    <a:cubicBezTo>
                      <a:pt x="964369" y="73223"/>
                      <a:pt x="956749" y="71064"/>
                      <a:pt x="955733" y="70556"/>
                    </a:cubicBezTo>
                    <a:cubicBezTo>
                      <a:pt x="903790" y="45410"/>
                      <a:pt x="849815" y="26360"/>
                      <a:pt x="793300" y="13533"/>
                    </a:cubicBezTo>
                    <a:cubicBezTo>
                      <a:pt x="788347" y="12390"/>
                      <a:pt x="786950" y="12390"/>
                      <a:pt x="782378" y="10485"/>
                    </a:cubicBezTo>
                    <a:cubicBezTo>
                      <a:pt x="781743" y="10231"/>
                      <a:pt x="770948" y="8326"/>
                      <a:pt x="769297" y="8072"/>
                    </a:cubicBezTo>
                    <a:cubicBezTo>
                      <a:pt x="680905" y="-4628"/>
                      <a:pt x="588576" y="-3104"/>
                      <a:pt x="501581" y="18105"/>
                    </a:cubicBezTo>
                    <a:cubicBezTo>
                      <a:pt x="361500" y="52141"/>
                      <a:pt x="229166" y="136596"/>
                      <a:pt x="141790" y="251150"/>
                    </a:cubicBezTo>
                    <a:cubicBezTo>
                      <a:pt x="132519" y="262834"/>
                      <a:pt x="123629" y="274772"/>
                      <a:pt x="115247" y="287091"/>
                    </a:cubicBezTo>
                    <a:cubicBezTo>
                      <a:pt x="97721" y="312364"/>
                      <a:pt x="82100" y="338907"/>
                      <a:pt x="68511" y="366339"/>
                    </a:cubicBezTo>
                    <a:cubicBezTo>
                      <a:pt x="68130" y="366593"/>
                      <a:pt x="68003" y="366974"/>
                      <a:pt x="67876" y="367482"/>
                    </a:cubicBezTo>
                    <a:cubicBezTo>
                      <a:pt x="25331" y="453080"/>
                      <a:pt x="1836" y="547821"/>
                      <a:pt x="185" y="643833"/>
                    </a:cubicBezTo>
                    <a:cubicBezTo>
                      <a:pt x="-3879" y="816172"/>
                      <a:pt x="59240" y="981653"/>
                      <a:pt x="176334" y="1106875"/>
                    </a:cubicBezTo>
                    <a:cubicBezTo>
                      <a:pt x="178112" y="1108145"/>
                      <a:pt x="177858" y="1107129"/>
                      <a:pt x="175953" y="1104462"/>
                    </a:cubicBezTo>
                    <a:cubicBezTo>
                      <a:pt x="175445" y="1103573"/>
                      <a:pt x="184208" y="1094302"/>
                      <a:pt x="183446" y="1093286"/>
                    </a:cubicBezTo>
                    <a:cubicBezTo>
                      <a:pt x="163507" y="1067886"/>
                      <a:pt x="138361" y="1048328"/>
                      <a:pt x="126931" y="1017848"/>
                    </a:cubicBezTo>
                    <a:cubicBezTo>
                      <a:pt x="108262" y="968953"/>
                      <a:pt x="106992" y="916121"/>
                      <a:pt x="125915" y="866210"/>
                    </a:cubicBezTo>
                    <a:cubicBezTo>
                      <a:pt x="127439" y="861257"/>
                      <a:pt x="132138" y="853383"/>
                      <a:pt x="136710" y="852748"/>
                    </a:cubicBezTo>
                    <a:cubicBezTo>
                      <a:pt x="157030" y="854145"/>
                      <a:pt x="352229" y="858590"/>
                      <a:pt x="419793" y="863543"/>
                    </a:cubicBezTo>
                    <a:cubicBezTo>
                      <a:pt x="426143" y="869766"/>
                      <a:pt x="423095" y="881704"/>
                      <a:pt x="416872" y="886784"/>
                    </a:cubicBezTo>
                    <a:cubicBezTo>
                      <a:pt x="410776" y="891864"/>
                      <a:pt x="400743" y="892499"/>
                      <a:pt x="392742" y="892880"/>
                    </a:cubicBezTo>
                    <a:cubicBezTo>
                      <a:pt x="300159" y="892499"/>
                      <a:pt x="211386" y="890340"/>
                      <a:pt x="151696" y="890721"/>
                    </a:cubicBezTo>
                    <a:cubicBezTo>
                      <a:pt x="138361" y="892245"/>
                      <a:pt x="158427" y="908247"/>
                      <a:pt x="164523" y="910279"/>
                    </a:cubicBezTo>
                    <a:cubicBezTo>
                      <a:pt x="236405" y="912057"/>
                      <a:pt x="309811" y="902532"/>
                      <a:pt x="397568" y="900119"/>
                    </a:cubicBezTo>
                    <a:cubicBezTo>
                      <a:pt x="408236" y="899738"/>
                      <a:pt x="419412" y="898341"/>
                      <a:pt x="429445" y="897833"/>
                    </a:cubicBezTo>
                    <a:cubicBezTo>
                      <a:pt x="434144" y="897706"/>
                      <a:pt x="439224" y="899357"/>
                      <a:pt x="440621" y="903929"/>
                    </a:cubicBezTo>
                    <a:cubicBezTo>
                      <a:pt x="442907" y="911803"/>
                      <a:pt x="439224" y="922471"/>
                      <a:pt x="432874" y="927551"/>
                    </a:cubicBezTo>
                    <a:cubicBezTo>
                      <a:pt x="427286" y="931742"/>
                      <a:pt x="419412" y="932123"/>
                      <a:pt x="412554" y="932758"/>
                    </a:cubicBezTo>
                    <a:cubicBezTo>
                      <a:pt x="335084" y="940759"/>
                      <a:pt x="250121" y="940505"/>
                      <a:pt x="167317" y="949395"/>
                    </a:cubicBezTo>
                    <a:cubicBezTo>
                      <a:pt x="167190" y="952062"/>
                      <a:pt x="171000" y="954348"/>
                      <a:pt x="173286" y="955745"/>
                    </a:cubicBezTo>
                    <a:cubicBezTo>
                      <a:pt x="186621" y="964381"/>
                      <a:pt x="198051" y="976573"/>
                      <a:pt x="215069" y="973652"/>
                    </a:cubicBezTo>
                    <a:cubicBezTo>
                      <a:pt x="289364" y="967937"/>
                      <a:pt x="349943" y="956888"/>
                      <a:pt x="419031" y="946093"/>
                    </a:cubicBezTo>
                    <a:cubicBezTo>
                      <a:pt x="430207" y="944569"/>
                      <a:pt x="443034" y="942410"/>
                      <a:pt x="453194" y="941521"/>
                    </a:cubicBezTo>
                    <a:cubicBezTo>
                      <a:pt x="460052" y="941013"/>
                      <a:pt x="471101" y="938981"/>
                      <a:pt x="472879" y="947490"/>
                    </a:cubicBezTo>
                    <a:cubicBezTo>
                      <a:pt x="474530" y="955237"/>
                      <a:pt x="474022" y="966413"/>
                      <a:pt x="468688" y="970985"/>
                    </a:cubicBezTo>
                    <a:cubicBezTo>
                      <a:pt x="462084" y="976065"/>
                      <a:pt x="454591" y="975557"/>
                      <a:pt x="446082" y="977716"/>
                    </a:cubicBezTo>
                    <a:cubicBezTo>
                      <a:pt x="434144" y="980002"/>
                      <a:pt x="422841" y="982542"/>
                      <a:pt x="410903" y="984066"/>
                    </a:cubicBezTo>
                    <a:cubicBezTo>
                      <a:pt x="344228" y="995115"/>
                      <a:pt x="280220" y="1002481"/>
                      <a:pt x="214180" y="1012641"/>
                    </a:cubicBezTo>
                    <a:cubicBezTo>
                      <a:pt x="209100" y="1013784"/>
                      <a:pt x="206560" y="1014927"/>
                      <a:pt x="211132" y="1017721"/>
                    </a:cubicBezTo>
                    <a:cubicBezTo>
                      <a:pt x="220403" y="1022928"/>
                      <a:pt x="242247" y="1036009"/>
                      <a:pt x="251645" y="1041089"/>
                    </a:cubicBezTo>
                    <a:cubicBezTo>
                      <a:pt x="264218" y="1046804"/>
                      <a:pt x="276410" y="1039184"/>
                      <a:pt x="290507" y="1036771"/>
                    </a:cubicBezTo>
                    <a:cubicBezTo>
                      <a:pt x="362897" y="1019626"/>
                      <a:pt x="444685" y="999179"/>
                      <a:pt x="504121" y="981907"/>
                    </a:cubicBezTo>
                    <a:cubicBezTo>
                      <a:pt x="522536" y="975049"/>
                      <a:pt x="519107" y="1005402"/>
                      <a:pt x="513138" y="1013657"/>
                    </a:cubicBezTo>
                    <a:cubicBezTo>
                      <a:pt x="504248" y="1024960"/>
                      <a:pt x="488500" y="1026865"/>
                      <a:pt x="475673" y="1032072"/>
                    </a:cubicBezTo>
                    <a:cubicBezTo>
                      <a:pt x="463608" y="1036263"/>
                      <a:pt x="450400" y="1040581"/>
                      <a:pt x="437700" y="1044645"/>
                    </a:cubicBezTo>
                    <a:cubicBezTo>
                      <a:pt x="390075" y="1060012"/>
                      <a:pt x="341053" y="1074109"/>
                      <a:pt x="291142" y="1088587"/>
                    </a:cubicBezTo>
                    <a:cubicBezTo>
                      <a:pt x="287840" y="1089857"/>
                      <a:pt x="283903" y="1091508"/>
                      <a:pt x="286443" y="1093286"/>
                    </a:cubicBezTo>
                    <a:cubicBezTo>
                      <a:pt x="305874" y="1101795"/>
                      <a:pt x="339783" y="1114876"/>
                      <a:pt x="358706" y="1122750"/>
                    </a:cubicBezTo>
                    <a:cubicBezTo>
                      <a:pt x="364802" y="1124782"/>
                      <a:pt x="368612" y="1128211"/>
                      <a:pt x="373946" y="1126433"/>
                    </a:cubicBezTo>
                    <a:cubicBezTo>
                      <a:pt x="437827" y="1098366"/>
                      <a:pt x="499676" y="1064584"/>
                      <a:pt x="562160" y="1031945"/>
                    </a:cubicBezTo>
                    <a:cubicBezTo>
                      <a:pt x="577400" y="1021912"/>
                      <a:pt x="584639" y="1040835"/>
                      <a:pt x="579432" y="1053916"/>
                    </a:cubicBezTo>
                    <a:cubicBezTo>
                      <a:pt x="572701" y="1068648"/>
                      <a:pt x="555429" y="1074617"/>
                      <a:pt x="543237" y="1083888"/>
                    </a:cubicBezTo>
                    <a:cubicBezTo>
                      <a:pt x="494342" y="1115257"/>
                      <a:pt x="444558" y="1143451"/>
                      <a:pt x="397822" y="1170883"/>
                    </a:cubicBezTo>
                    <a:cubicBezTo>
                      <a:pt x="394647" y="1173423"/>
                      <a:pt x="394139" y="1174947"/>
                      <a:pt x="396679" y="1175582"/>
                    </a:cubicBezTo>
                    <a:cubicBezTo>
                      <a:pt x="399981" y="1176344"/>
                      <a:pt x="407474" y="1177868"/>
                      <a:pt x="417380" y="1180027"/>
                    </a:cubicBezTo>
                    <a:cubicBezTo>
                      <a:pt x="444939" y="1186123"/>
                      <a:pt x="482531" y="1193997"/>
                      <a:pt x="509201" y="1199839"/>
                    </a:cubicBezTo>
                    <a:cubicBezTo>
                      <a:pt x="522155" y="1203141"/>
                      <a:pt x="525711" y="1190949"/>
                      <a:pt x="538919" y="1178376"/>
                    </a:cubicBezTo>
                    <a:cubicBezTo>
                      <a:pt x="551111" y="1165041"/>
                      <a:pt x="563557" y="1151452"/>
                      <a:pt x="576130" y="1137609"/>
                    </a:cubicBezTo>
                    <a:cubicBezTo>
                      <a:pt x="596958" y="1115257"/>
                      <a:pt x="625279" y="1083126"/>
                      <a:pt x="643821" y="1063695"/>
                    </a:cubicBezTo>
                    <a:cubicBezTo>
                      <a:pt x="645472" y="1061536"/>
                      <a:pt x="650806" y="1065854"/>
                      <a:pt x="652711" y="1069537"/>
                    </a:cubicBezTo>
                    <a:cubicBezTo>
                      <a:pt x="662998" y="1087317"/>
                      <a:pt x="659950" y="1110431"/>
                      <a:pt x="645218" y="1124909"/>
                    </a:cubicBezTo>
                    <a:cubicBezTo>
                      <a:pt x="622104" y="1151452"/>
                      <a:pt x="600768" y="1179265"/>
                      <a:pt x="580829" y="1208094"/>
                    </a:cubicBezTo>
                    <a:cubicBezTo>
                      <a:pt x="570415" y="1222064"/>
                      <a:pt x="559493" y="1234891"/>
                      <a:pt x="550603" y="1249496"/>
                    </a:cubicBezTo>
                    <a:cubicBezTo>
                      <a:pt x="546666" y="1256481"/>
                      <a:pt x="554286" y="1257624"/>
                      <a:pt x="559747" y="1258005"/>
                    </a:cubicBezTo>
                    <a:cubicBezTo>
                      <a:pt x="612198" y="1261180"/>
                      <a:pt x="662490" y="1262450"/>
                      <a:pt x="711512" y="1260291"/>
                    </a:cubicBezTo>
                    <a:cubicBezTo>
                      <a:pt x="715576" y="1259656"/>
                      <a:pt x="719894" y="1259529"/>
                      <a:pt x="720529" y="1255465"/>
                    </a:cubicBezTo>
                    <a:cubicBezTo>
                      <a:pt x="721926" y="1241749"/>
                      <a:pt x="729800" y="1168216"/>
                      <a:pt x="732594" y="1140657"/>
                    </a:cubicBezTo>
                    <a:cubicBezTo>
                      <a:pt x="733229" y="1136466"/>
                      <a:pt x="732975" y="1131640"/>
                      <a:pt x="734753" y="1128592"/>
                    </a:cubicBezTo>
                    <a:cubicBezTo>
                      <a:pt x="743008" y="1120845"/>
                      <a:pt x="749866" y="1129989"/>
                      <a:pt x="749104" y="1139641"/>
                    </a:cubicBezTo>
                    <a:cubicBezTo>
                      <a:pt x="744278" y="1198442"/>
                      <a:pt x="749485" y="1295851"/>
                      <a:pt x="707321" y="1295851"/>
                    </a:cubicBezTo>
                    <a:cubicBezTo>
                      <a:pt x="699955" y="1295851"/>
                      <a:pt x="733229" y="1309313"/>
                      <a:pt x="737928" y="1307535"/>
                    </a:cubicBezTo>
                    <a:cubicBezTo>
                      <a:pt x="792030" y="1273245"/>
                      <a:pt x="837496" y="1220921"/>
                      <a:pt x="828606" y="1153992"/>
                    </a:cubicBezTo>
                  </a:path>
                </a:pathLst>
              </a:custGeom>
              <a:solidFill>
                <a:srgbClr val="A64399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342466" y="329184"/>
                <a:ext cx="241486" cy="387141"/>
              </a:xfrm>
              <a:custGeom>
                <a:avLst/>
                <a:gdLst/>
                <a:ahLst/>
                <a:cxnLst/>
                <a:rect l="l" t="t" r="r" b="b"/>
                <a:pathLst>
                  <a:path w="241486" h="387141">
                    <a:moveTo>
                      <a:pt x="209857" y="386968"/>
                    </a:moveTo>
                    <a:lnTo>
                      <a:pt x="240972" y="377443"/>
                    </a:lnTo>
                    <a:cubicBezTo>
                      <a:pt x="241099" y="377443"/>
                      <a:pt x="241099" y="377443"/>
                      <a:pt x="241099" y="377316"/>
                    </a:cubicBezTo>
                    <a:cubicBezTo>
                      <a:pt x="241480" y="377062"/>
                      <a:pt x="241607" y="376554"/>
                      <a:pt x="241353" y="376046"/>
                    </a:cubicBezTo>
                    <a:cubicBezTo>
                      <a:pt x="237543" y="369823"/>
                      <a:pt x="224843" y="352297"/>
                      <a:pt x="203126" y="323595"/>
                    </a:cubicBezTo>
                    <a:cubicBezTo>
                      <a:pt x="202745" y="323087"/>
                      <a:pt x="192712" y="309244"/>
                      <a:pt x="172900" y="281812"/>
                    </a:cubicBezTo>
                    <a:cubicBezTo>
                      <a:pt x="162359" y="267207"/>
                      <a:pt x="153088" y="256412"/>
                      <a:pt x="144960" y="249301"/>
                    </a:cubicBezTo>
                    <a:cubicBezTo>
                      <a:pt x="127688" y="234188"/>
                      <a:pt x="115115" y="222249"/>
                      <a:pt x="107368" y="213613"/>
                    </a:cubicBezTo>
                    <a:cubicBezTo>
                      <a:pt x="79301" y="182372"/>
                      <a:pt x="66601" y="138049"/>
                      <a:pt x="59743" y="98044"/>
                    </a:cubicBezTo>
                    <a:cubicBezTo>
                      <a:pt x="55933" y="75692"/>
                      <a:pt x="53393" y="62230"/>
                      <a:pt x="52250" y="57785"/>
                    </a:cubicBezTo>
                    <a:cubicBezTo>
                      <a:pt x="44630" y="27940"/>
                      <a:pt x="35867" y="5842"/>
                      <a:pt x="3482" y="0"/>
                    </a:cubicBezTo>
                    <a:cubicBezTo>
                      <a:pt x="3355" y="0"/>
                      <a:pt x="3228" y="0"/>
                      <a:pt x="2974" y="0"/>
                    </a:cubicBezTo>
                    <a:cubicBezTo>
                      <a:pt x="1323" y="0"/>
                      <a:pt x="53" y="1270"/>
                      <a:pt x="53" y="2921"/>
                    </a:cubicBezTo>
                    <a:cubicBezTo>
                      <a:pt x="-328" y="37084"/>
                      <a:pt x="1323" y="71120"/>
                      <a:pt x="5006" y="105283"/>
                    </a:cubicBezTo>
                    <a:cubicBezTo>
                      <a:pt x="5387" y="108966"/>
                      <a:pt x="6276" y="112522"/>
                      <a:pt x="7546" y="115951"/>
                    </a:cubicBezTo>
                    <a:cubicBezTo>
                      <a:pt x="20373" y="148971"/>
                      <a:pt x="28120" y="169037"/>
                      <a:pt x="30914" y="175895"/>
                    </a:cubicBezTo>
                    <a:cubicBezTo>
                      <a:pt x="44122" y="208534"/>
                      <a:pt x="65204" y="236855"/>
                      <a:pt x="94033" y="260730"/>
                    </a:cubicBezTo>
                    <a:cubicBezTo>
                      <a:pt x="105590" y="270382"/>
                      <a:pt x="121338" y="282828"/>
                      <a:pt x="141150" y="298195"/>
                    </a:cubicBezTo>
                    <a:cubicBezTo>
                      <a:pt x="158803" y="311784"/>
                      <a:pt x="171503" y="325246"/>
                      <a:pt x="179377" y="338454"/>
                    </a:cubicBezTo>
                    <a:cubicBezTo>
                      <a:pt x="186489" y="350392"/>
                      <a:pt x="195252" y="366013"/>
                      <a:pt x="205666" y="385317"/>
                    </a:cubicBezTo>
                    <a:cubicBezTo>
                      <a:pt x="206428" y="386841"/>
                      <a:pt x="208206" y="387476"/>
                      <a:pt x="209857" y="386968"/>
                    </a:cubicBezTo>
                  </a:path>
                </a:pathLst>
              </a:custGeom>
              <a:solidFill>
                <a:srgbClr val="A64399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462058" y="356743"/>
                <a:ext cx="178534" cy="342996"/>
              </a:xfrm>
              <a:custGeom>
                <a:avLst/>
                <a:gdLst/>
                <a:ahLst/>
                <a:cxnLst/>
                <a:rect l="l" t="t" r="r" b="b"/>
                <a:pathLst>
                  <a:path w="178534" h="342996">
                    <a:moveTo>
                      <a:pt x="146780" y="341502"/>
                    </a:moveTo>
                    <a:cubicBezTo>
                      <a:pt x="155289" y="346201"/>
                      <a:pt x="178911" y="339216"/>
                      <a:pt x="178530" y="328802"/>
                    </a:cubicBezTo>
                    <a:lnTo>
                      <a:pt x="178530" y="328294"/>
                    </a:lnTo>
                    <a:cubicBezTo>
                      <a:pt x="178530" y="323595"/>
                      <a:pt x="176244" y="317753"/>
                      <a:pt x="174085" y="313054"/>
                    </a:cubicBezTo>
                    <a:cubicBezTo>
                      <a:pt x="157194" y="275462"/>
                      <a:pt x="134461" y="240791"/>
                      <a:pt x="111855" y="209042"/>
                    </a:cubicBezTo>
                    <a:cubicBezTo>
                      <a:pt x="88233" y="177165"/>
                      <a:pt x="67532" y="142367"/>
                      <a:pt x="62833" y="103632"/>
                    </a:cubicBezTo>
                    <a:cubicBezTo>
                      <a:pt x="57753" y="77851"/>
                      <a:pt x="56991" y="47244"/>
                      <a:pt x="46958" y="22860"/>
                    </a:cubicBezTo>
                    <a:cubicBezTo>
                      <a:pt x="43021" y="13843"/>
                      <a:pt x="34004" y="508"/>
                      <a:pt x="24479" y="0"/>
                    </a:cubicBezTo>
                    <a:cubicBezTo>
                      <a:pt x="17113" y="0"/>
                      <a:pt x="14573" y="9017"/>
                      <a:pt x="13303" y="15494"/>
                    </a:cubicBezTo>
                    <a:cubicBezTo>
                      <a:pt x="10509" y="29083"/>
                      <a:pt x="8858" y="42799"/>
                      <a:pt x="7334" y="56388"/>
                    </a:cubicBezTo>
                    <a:cubicBezTo>
                      <a:pt x="5048" y="77089"/>
                      <a:pt x="2635" y="99949"/>
                      <a:pt x="476" y="124968"/>
                    </a:cubicBezTo>
                    <a:cubicBezTo>
                      <a:pt x="-2064" y="142748"/>
                      <a:pt x="5810" y="155575"/>
                      <a:pt x="18256" y="167132"/>
                    </a:cubicBezTo>
                    <a:cubicBezTo>
                      <a:pt x="32734" y="181864"/>
                      <a:pt x="49117" y="195326"/>
                      <a:pt x="62960" y="210947"/>
                    </a:cubicBezTo>
                    <a:cubicBezTo>
                      <a:pt x="77438" y="227456"/>
                      <a:pt x="89376" y="245617"/>
                      <a:pt x="101949" y="265429"/>
                    </a:cubicBezTo>
                    <a:cubicBezTo>
                      <a:pt x="115284" y="286003"/>
                      <a:pt x="125444" y="307212"/>
                      <a:pt x="137382" y="329564"/>
                    </a:cubicBezTo>
                    <a:cubicBezTo>
                      <a:pt x="139922" y="333882"/>
                      <a:pt x="142843" y="339216"/>
                      <a:pt x="146907" y="341502"/>
                    </a:cubicBezTo>
                  </a:path>
                </a:pathLst>
              </a:custGeom>
              <a:solidFill>
                <a:srgbClr val="A64399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555389" y="386846"/>
                <a:ext cx="161796" cy="298183"/>
              </a:xfrm>
              <a:custGeom>
                <a:avLst/>
                <a:gdLst/>
                <a:ahLst/>
                <a:cxnLst/>
                <a:rect l="l" t="t" r="r" b="b"/>
                <a:pathLst>
                  <a:path w="161796" h="298183">
                    <a:moveTo>
                      <a:pt x="146159" y="293365"/>
                    </a:moveTo>
                    <a:cubicBezTo>
                      <a:pt x="151112" y="291460"/>
                      <a:pt x="160129" y="291968"/>
                      <a:pt x="161780" y="286126"/>
                    </a:cubicBezTo>
                    <a:lnTo>
                      <a:pt x="161780" y="285872"/>
                    </a:lnTo>
                    <a:cubicBezTo>
                      <a:pt x="162161" y="281681"/>
                      <a:pt x="155684" y="273680"/>
                      <a:pt x="149715" y="266314"/>
                    </a:cubicBezTo>
                    <a:cubicBezTo>
                      <a:pt x="141587" y="256281"/>
                      <a:pt x="132189" y="247264"/>
                      <a:pt x="124061" y="237739"/>
                    </a:cubicBezTo>
                    <a:cubicBezTo>
                      <a:pt x="105138" y="215641"/>
                      <a:pt x="90660" y="190623"/>
                      <a:pt x="83675" y="162810"/>
                    </a:cubicBezTo>
                    <a:cubicBezTo>
                      <a:pt x="74277" y="120138"/>
                      <a:pt x="72118" y="74291"/>
                      <a:pt x="54719" y="33905"/>
                    </a:cubicBezTo>
                    <a:cubicBezTo>
                      <a:pt x="49258" y="21840"/>
                      <a:pt x="41257" y="12442"/>
                      <a:pt x="29446" y="5203"/>
                    </a:cubicBezTo>
                    <a:cubicBezTo>
                      <a:pt x="23223" y="1393"/>
                      <a:pt x="16238" y="-1274"/>
                      <a:pt x="11793" y="631"/>
                    </a:cubicBezTo>
                    <a:cubicBezTo>
                      <a:pt x="3538" y="5076"/>
                      <a:pt x="4173" y="17395"/>
                      <a:pt x="2268" y="26158"/>
                    </a:cubicBezTo>
                    <a:cubicBezTo>
                      <a:pt x="1506" y="31492"/>
                      <a:pt x="744" y="36699"/>
                      <a:pt x="363" y="42033"/>
                    </a:cubicBezTo>
                    <a:cubicBezTo>
                      <a:pt x="-3574" y="104009"/>
                      <a:pt x="25128" y="134743"/>
                      <a:pt x="57005" y="182622"/>
                    </a:cubicBezTo>
                    <a:cubicBezTo>
                      <a:pt x="76817" y="210561"/>
                      <a:pt x="89390" y="243200"/>
                      <a:pt x="100693" y="275712"/>
                    </a:cubicBezTo>
                    <a:cubicBezTo>
                      <a:pt x="108821" y="303398"/>
                      <a:pt x="120632" y="300350"/>
                      <a:pt x="146159" y="293492"/>
                    </a:cubicBezTo>
                  </a:path>
                </a:pathLst>
              </a:custGeom>
              <a:solidFill>
                <a:srgbClr val="A64399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259268" y="386064"/>
                <a:ext cx="267814" cy="377902"/>
              </a:xfrm>
              <a:custGeom>
                <a:avLst/>
                <a:gdLst/>
                <a:ahLst/>
                <a:cxnLst/>
                <a:rect l="l" t="t" r="r" b="b"/>
                <a:pathLst>
                  <a:path w="267814" h="377902">
                    <a:moveTo>
                      <a:pt x="209489" y="357901"/>
                    </a:moveTo>
                    <a:lnTo>
                      <a:pt x="209870" y="357774"/>
                    </a:lnTo>
                    <a:cubicBezTo>
                      <a:pt x="224475" y="353456"/>
                      <a:pt x="244287" y="347233"/>
                      <a:pt x="259400" y="342534"/>
                    </a:cubicBezTo>
                    <a:cubicBezTo>
                      <a:pt x="271465" y="338978"/>
                      <a:pt x="268798" y="332882"/>
                      <a:pt x="262321" y="324119"/>
                    </a:cubicBezTo>
                    <a:cubicBezTo>
                      <a:pt x="208600" y="254396"/>
                      <a:pt x="133035" y="233950"/>
                      <a:pt x="93284" y="145431"/>
                    </a:cubicBezTo>
                    <a:cubicBezTo>
                      <a:pt x="80584" y="117491"/>
                      <a:pt x="71821" y="88916"/>
                      <a:pt x="60645" y="59833"/>
                    </a:cubicBezTo>
                    <a:cubicBezTo>
                      <a:pt x="51501" y="34687"/>
                      <a:pt x="40198" y="3445"/>
                      <a:pt x="9972" y="16"/>
                    </a:cubicBezTo>
                    <a:cubicBezTo>
                      <a:pt x="-4125" y="-619"/>
                      <a:pt x="574" y="18050"/>
                      <a:pt x="1463" y="27194"/>
                    </a:cubicBezTo>
                    <a:cubicBezTo>
                      <a:pt x="8956" y="82566"/>
                      <a:pt x="18100" y="141240"/>
                      <a:pt x="33848" y="196230"/>
                    </a:cubicBezTo>
                    <a:cubicBezTo>
                      <a:pt x="51755" y="256936"/>
                      <a:pt x="79187" y="313324"/>
                      <a:pt x="116017" y="365521"/>
                    </a:cubicBezTo>
                    <a:cubicBezTo>
                      <a:pt x="119065" y="369966"/>
                      <a:pt x="123383" y="375046"/>
                      <a:pt x="128082" y="376824"/>
                    </a:cubicBezTo>
                    <a:cubicBezTo>
                      <a:pt x="137607" y="380380"/>
                      <a:pt x="146370" y="374157"/>
                      <a:pt x="155641" y="372252"/>
                    </a:cubicBezTo>
                    <a:cubicBezTo>
                      <a:pt x="172024" y="367680"/>
                      <a:pt x="194376" y="361965"/>
                      <a:pt x="209489" y="357647"/>
                    </a:cubicBezTo>
                  </a:path>
                </a:pathLst>
              </a:custGeom>
              <a:solidFill>
                <a:srgbClr val="A64399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509299" y="484617"/>
                <a:ext cx="698970" cy="860338"/>
              </a:xfrm>
              <a:custGeom>
                <a:avLst/>
                <a:gdLst/>
                <a:ahLst/>
                <a:cxnLst/>
                <a:rect l="l" t="t" r="r" b="b"/>
                <a:pathLst>
                  <a:path w="698970" h="860338">
                    <a:moveTo>
                      <a:pt x="614143" y="345708"/>
                    </a:moveTo>
                    <a:cubicBezTo>
                      <a:pt x="587727" y="319546"/>
                      <a:pt x="556739" y="295289"/>
                      <a:pt x="523846" y="276112"/>
                    </a:cubicBezTo>
                    <a:cubicBezTo>
                      <a:pt x="508098" y="266841"/>
                      <a:pt x="492350" y="263539"/>
                      <a:pt x="475205" y="258967"/>
                    </a:cubicBezTo>
                    <a:cubicBezTo>
                      <a:pt x="468601" y="257824"/>
                      <a:pt x="439264" y="245632"/>
                      <a:pt x="450948" y="262650"/>
                    </a:cubicBezTo>
                    <a:cubicBezTo>
                      <a:pt x="467458" y="282970"/>
                      <a:pt x="485111" y="299226"/>
                      <a:pt x="503018" y="319419"/>
                    </a:cubicBezTo>
                    <a:cubicBezTo>
                      <a:pt x="520671" y="339231"/>
                      <a:pt x="537308" y="359424"/>
                      <a:pt x="552802" y="380760"/>
                    </a:cubicBezTo>
                    <a:cubicBezTo>
                      <a:pt x="573757" y="409589"/>
                      <a:pt x="589378" y="442228"/>
                      <a:pt x="598649" y="477661"/>
                    </a:cubicBezTo>
                    <a:cubicBezTo>
                      <a:pt x="600935" y="488202"/>
                      <a:pt x="625065" y="566434"/>
                      <a:pt x="604745" y="562116"/>
                    </a:cubicBezTo>
                    <a:cubicBezTo>
                      <a:pt x="601062" y="560211"/>
                      <a:pt x="598014" y="549924"/>
                      <a:pt x="596871" y="543320"/>
                    </a:cubicBezTo>
                    <a:cubicBezTo>
                      <a:pt x="586711" y="496965"/>
                      <a:pt x="569820" y="452896"/>
                      <a:pt x="543150" y="413018"/>
                    </a:cubicBezTo>
                    <a:cubicBezTo>
                      <a:pt x="529942" y="393587"/>
                      <a:pt x="513940" y="376061"/>
                      <a:pt x="498827" y="358027"/>
                    </a:cubicBezTo>
                    <a:cubicBezTo>
                      <a:pt x="461997" y="314974"/>
                      <a:pt x="412848" y="275731"/>
                      <a:pt x="388464" y="221883"/>
                    </a:cubicBezTo>
                    <a:cubicBezTo>
                      <a:pt x="380717" y="204738"/>
                      <a:pt x="375129" y="186958"/>
                      <a:pt x="369414" y="169051"/>
                    </a:cubicBezTo>
                    <a:cubicBezTo>
                      <a:pt x="360524" y="140730"/>
                      <a:pt x="352142" y="113552"/>
                      <a:pt x="339696" y="85739"/>
                    </a:cubicBezTo>
                    <a:cubicBezTo>
                      <a:pt x="327504" y="58053"/>
                      <a:pt x="313788" y="33289"/>
                      <a:pt x="290166" y="17033"/>
                    </a:cubicBezTo>
                    <a:cubicBezTo>
                      <a:pt x="272640" y="4714"/>
                      <a:pt x="249526" y="-4049"/>
                      <a:pt x="228571" y="1920"/>
                    </a:cubicBezTo>
                    <a:cubicBezTo>
                      <a:pt x="206092" y="7635"/>
                      <a:pt x="201393" y="18811"/>
                      <a:pt x="212696" y="38115"/>
                    </a:cubicBezTo>
                    <a:cubicBezTo>
                      <a:pt x="218284" y="49417"/>
                      <a:pt x="223618" y="61355"/>
                      <a:pt x="228063" y="73420"/>
                    </a:cubicBezTo>
                    <a:cubicBezTo>
                      <a:pt x="240001" y="106694"/>
                      <a:pt x="243303" y="138317"/>
                      <a:pt x="250542" y="172353"/>
                    </a:cubicBezTo>
                    <a:cubicBezTo>
                      <a:pt x="256384" y="204992"/>
                      <a:pt x="269084" y="228360"/>
                      <a:pt x="285848" y="254776"/>
                    </a:cubicBezTo>
                    <a:cubicBezTo>
                      <a:pt x="317598" y="302274"/>
                      <a:pt x="321662" y="355614"/>
                      <a:pt x="325853" y="410986"/>
                    </a:cubicBezTo>
                    <a:cubicBezTo>
                      <a:pt x="329917" y="455563"/>
                      <a:pt x="349729" y="479312"/>
                      <a:pt x="373097" y="514872"/>
                    </a:cubicBezTo>
                    <a:cubicBezTo>
                      <a:pt x="379701" y="527064"/>
                      <a:pt x="371954" y="531001"/>
                      <a:pt x="361794" y="523508"/>
                    </a:cubicBezTo>
                    <a:cubicBezTo>
                      <a:pt x="345538" y="509284"/>
                      <a:pt x="331187" y="491123"/>
                      <a:pt x="318360" y="473597"/>
                    </a:cubicBezTo>
                    <a:cubicBezTo>
                      <a:pt x="301596" y="449340"/>
                      <a:pt x="299183" y="421273"/>
                      <a:pt x="296770" y="392063"/>
                    </a:cubicBezTo>
                    <a:cubicBezTo>
                      <a:pt x="294611" y="365901"/>
                      <a:pt x="292325" y="343549"/>
                      <a:pt x="285213" y="317768"/>
                    </a:cubicBezTo>
                    <a:cubicBezTo>
                      <a:pt x="282419" y="307735"/>
                      <a:pt x="278736" y="297829"/>
                      <a:pt x="274164" y="288558"/>
                    </a:cubicBezTo>
                    <a:cubicBezTo>
                      <a:pt x="270481" y="281700"/>
                      <a:pt x="267052" y="273572"/>
                      <a:pt x="260956" y="269254"/>
                    </a:cubicBezTo>
                    <a:cubicBezTo>
                      <a:pt x="252574" y="263285"/>
                      <a:pt x="241144" y="267603"/>
                      <a:pt x="229460" y="270143"/>
                    </a:cubicBezTo>
                    <a:cubicBezTo>
                      <a:pt x="215490" y="273445"/>
                      <a:pt x="201139" y="276239"/>
                      <a:pt x="187423" y="279668"/>
                    </a:cubicBezTo>
                    <a:cubicBezTo>
                      <a:pt x="171929" y="283605"/>
                      <a:pt x="150339" y="290336"/>
                      <a:pt x="122907" y="299861"/>
                    </a:cubicBezTo>
                    <a:cubicBezTo>
                      <a:pt x="90776" y="309894"/>
                      <a:pt x="61185" y="325134"/>
                      <a:pt x="35785" y="347740"/>
                    </a:cubicBezTo>
                    <a:cubicBezTo>
                      <a:pt x="26514" y="355995"/>
                      <a:pt x="17497" y="365393"/>
                      <a:pt x="8099" y="374918"/>
                    </a:cubicBezTo>
                    <a:cubicBezTo>
                      <a:pt x="-2188" y="384697"/>
                      <a:pt x="-3331" y="394476"/>
                      <a:pt x="8480" y="403112"/>
                    </a:cubicBezTo>
                    <a:cubicBezTo>
                      <a:pt x="57629" y="436767"/>
                      <a:pt x="116684" y="458357"/>
                      <a:pt x="171040" y="481979"/>
                    </a:cubicBezTo>
                    <a:cubicBezTo>
                      <a:pt x="211172" y="499632"/>
                      <a:pt x="248256" y="518174"/>
                      <a:pt x="285594" y="541669"/>
                    </a:cubicBezTo>
                    <a:cubicBezTo>
                      <a:pt x="372716" y="593866"/>
                      <a:pt x="456155" y="690132"/>
                      <a:pt x="425167" y="798336"/>
                    </a:cubicBezTo>
                    <a:cubicBezTo>
                      <a:pt x="419325" y="817259"/>
                      <a:pt x="409292" y="834277"/>
                      <a:pt x="395322" y="849263"/>
                    </a:cubicBezTo>
                    <a:cubicBezTo>
                      <a:pt x="392782" y="852565"/>
                      <a:pt x="388083" y="855740"/>
                      <a:pt x="387575" y="859677"/>
                    </a:cubicBezTo>
                    <a:lnTo>
                      <a:pt x="387575" y="859804"/>
                    </a:lnTo>
                    <a:cubicBezTo>
                      <a:pt x="387829" y="861328"/>
                      <a:pt x="391258" y="859296"/>
                      <a:pt x="395957" y="857391"/>
                    </a:cubicBezTo>
                    <a:cubicBezTo>
                      <a:pt x="439899" y="840500"/>
                      <a:pt x="474062" y="830086"/>
                      <a:pt x="511019" y="808877"/>
                    </a:cubicBezTo>
                    <a:cubicBezTo>
                      <a:pt x="688311" y="706515"/>
                      <a:pt x="775052" y="506871"/>
                      <a:pt x="614016" y="345454"/>
                    </a:cubicBezTo>
                  </a:path>
                </a:pathLst>
              </a:custGeom>
              <a:solidFill>
                <a:srgbClr val="A64399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397764" y="778382"/>
                <a:ext cx="150622" cy="13208"/>
              </a:xfrm>
              <a:custGeom>
                <a:avLst/>
                <a:gdLst/>
                <a:ahLst/>
                <a:cxnLst/>
                <a:rect l="l" t="t" r="r" b="b"/>
                <a:pathLst>
                  <a:path w="150622" h="13208">
                    <a:moveTo>
                      <a:pt x="635" y="5969"/>
                    </a:moveTo>
                    <a:lnTo>
                      <a:pt x="149479" y="13208"/>
                    </a:lnTo>
                    <a:cubicBezTo>
                      <a:pt x="149987" y="13208"/>
                      <a:pt x="150368" y="12827"/>
                      <a:pt x="150368" y="12446"/>
                    </a:cubicBezTo>
                    <a:lnTo>
                      <a:pt x="150622" y="8128"/>
                    </a:lnTo>
                    <a:cubicBezTo>
                      <a:pt x="150622" y="7620"/>
                      <a:pt x="150241" y="7239"/>
                      <a:pt x="149860" y="7239"/>
                    </a:cubicBezTo>
                    <a:lnTo>
                      <a:pt x="1143" y="0"/>
                    </a:lnTo>
                    <a:cubicBezTo>
                      <a:pt x="635" y="0"/>
                      <a:pt x="254" y="381"/>
                      <a:pt x="254" y="762"/>
                    </a:cubicBezTo>
                    <a:lnTo>
                      <a:pt x="0" y="5080"/>
                    </a:lnTo>
                    <a:cubicBezTo>
                      <a:pt x="0" y="5588"/>
                      <a:pt x="381" y="5969"/>
                      <a:pt x="762" y="5969"/>
                    </a:cubicBezTo>
                  </a:path>
                </a:pathLst>
              </a:custGeom>
              <a:solidFill>
                <a:srgbClr val="A64399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63500" y="63500"/>
                <a:ext cx="1318006" cy="1318005"/>
              </a:xfrm>
              <a:custGeom>
                <a:avLst/>
                <a:gdLst/>
                <a:ahLst/>
                <a:cxnLst/>
                <a:rect l="l" t="t" r="r" b="b"/>
                <a:pathLst>
                  <a:path w="1318006" h="1318005">
                    <a:moveTo>
                      <a:pt x="981329" y="84455"/>
                    </a:moveTo>
                    <a:cubicBezTo>
                      <a:pt x="979043" y="86360"/>
                      <a:pt x="974344" y="90170"/>
                      <a:pt x="969137" y="94996"/>
                    </a:cubicBezTo>
                    <a:cubicBezTo>
                      <a:pt x="1167892" y="204724"/>
                      <a:pt x="1302893" y="416433"/>
                      <a:pt x="1302893" y="659002"/>
                    </a:cubicBezTo>
                    <a:cubicBezTo>
                      <a:pt x="1302893" y="1013967"/>
                      <a:pt x="1014095" y="1302892"/>
                      <a:pt x="659003" y="1302892"/>
                    </a:cubicBezTo>
                    <a:cubicBezTo>
                      <a:pt x="303911" y="1302892"/>
                      <a:pt x="15113" y="1013967"/>
                      <a:pt x="15113" y="659002"/>
                    </a:cubicBezTo>
                    <a:cubicBezTo>
                      <a:pt x="15113" y="304038"/>
                      <a:pt x="303911" y="15113"/>
                      <a:pt x="659003" y="15113"/>
                    </a:cubicBezTo>
                    <a:cubicBezTo>
                      <a:pt x="767080" y="15113"/>
                      <a:pt x="868934" y="41910"/>
                      <a:pt x="958596" y="89154"/>
                    </a:cubicBezTo>
                    <a:cubicBezTo>
                      <a:pt x="963549" y="83947"/>
                      <a:pt x="968121" y="79502"/>
                      <a:pt x="969645" y="77851"/>
                    </a:cubicBezTo>
                    <a:cubicBezTo>
                      <a:pt x="876935" y="28194"/>
                      <a:pt x="771271" y="0"/>
                      <a:pt x="659003" y="0"/>
                    </a:cubicBezTo>
                    <a:cubicBezTo>
                      <a:pt x="295656" y="0"/>
                      <a:pt x="0" y="295656"/>
                      <a:pt x="0" y="659002"/>
                    </a:cubicBezTo>
                    <a:cubicBezTo>
                      <a:pt x="0" y="1022349"/>
                      <a:pt x="295656" y="1318005"/>
                      <a:pt x="659003" y="1318005"/>
                    </a:cubicBezTo>
                    <a:cubicBezTo>
                      <a:pt x="1022350" y="1318005"/>
                      <a:pt x="1318006" y="1022349"/>
                      <a:pt x="1318006" y="659002"/>
                    </a:cubicBezTo>
                    <a:cubicBezTo>
                      <a:pt x="1318006" y="412623"/>
                      <a:pt x="1182116" y="197485"/>
                      <a:pt x="981329" y="84455"/>
                    </a:cubicBezTo>
                  </a:path>
                </a:pathLst>
              </a:custGeom>
              <a:solidFill>
                <a:srgbClr val="A64399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2020687">
              <a:off x="276337" y="11118297"/>
              <a:ext cx="6830765" cy="431962"/>
              <a:chOff x="0" y="0"/>
              <a:chExt cx="1459947" cy="92324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459947" cy="92324"/>
              </a:xfrm>
              <a:custGeom>
                <a:avLst/>
                <a:gdLst/>
                <a:ahLst/>
                <a:cxnLst/>
                <a:rect l="l" t="t" r="r" b="b"/>
                <a:pathLst>
                  <a:path w="1459947" h="92324">
                    <a:moveTo>
                      <a:pt x="0" y="0"/>
                    </a:moveTo>
                    <a:lnTo>
                      <a:pt x="1459947" y="0"/>
                    </a:lnTo>
                    <a:lnTo>
                      <a:pt x="1459947" y="92324"/>
                    </a:lnTo>
                    <a:lnTo>
                      <a:pt x="0" y="92324"/>
                    </a:lnTo>
                    <a:close/>
                  </a:path>
                </a:pathLst>
              </a:custGeom>
              <a:solidFill>
                <a:srgbClr val="FFFFFF">
                  <a:alpha val="63922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1459947" cy="120899"/>
              </a:xfrm>
              <a:prstGeom prst="rect">
                <a:avLst/>
              </a:prstGeom>
            </p:spPr>
            <p:txBody>
              <a:bodyPr lIns="46949" tIns="46949" rIns="46949" bIns="46949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85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4509850" y="7529950"/>
              <a:ext cx="3804328" cy="3804328"/>
              <a:chOff x="0" y="0"/>
              <a:chExt cx="1444968" cy="144496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67437" y="63500"/>
                <a:ext cx="1311275" cy="1311401"/>
              </a:xfrm>
              <a:custGeom>
                <a:avLst/>
                <a:gdLst/>
                <a:ahLst/>
                <a:cxnLst/>
                <a:rect l="l" t="t" r="r" b="b"/>
                <a:pathLst>
                  <a:path w="1311275" h="1311401">
                    <a:moveTo>
                      <a:pt x="655574" y="1311274"/>
                    </a:moveTo>
                    <a:cubicBezTo>
                      <a:pt x="1017651" y="1311274"/>
                      <a:pt x="1311275" y="1017777"/>
                      <a:pt x="1311275" y="655573"/>
                    </a:cubicBezTo>
                    <a:cubicBezTo>
                      <a:pt x="1311275" y="293370"/>
                      <a:pt x="1017651" y="0"/>
                      <a:pt x="655574" y="0"/>
                    </a:cubicBezTo>
                    <a:cubicBezTo>
                      <a:pt x="293497" y="0"/>
                      <a:pt x="0" y="293497"/>
                      <a:pt x="0" y="655700"/>
                    </a:cubicBezTo>
                    <a:cubicBezTo>
                      <a:pt x="0" y="1017904"/>
                      <a:pt x="293497" y="1311401"/>
                      <a:pt x="655701" y="1311401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948460" y="699332"/>
                <a:ext cx="587" cy="152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52">
                    <a:moveTo>
                      <a:pt x="357" y="56"/>
                    </a:moveTo>
                    <a:cubicBezTo>
                      <a:pt x="738" y="183"/>
                      <a:pt x="611" y="183"/>
                      <a:pt x="230" y="56"/>
                    </a:cubicBezTo>
                    <a:cubicBezTo>
                      <a:pt x="-151" y="-71"/>
                      <a:pt x="-24" y="56"/>
                      <a:pt x="357" y="56"/>
                    </a:cubicBezTo>
                  </a:path>
                </a:pathLst>
              </a:custGeom>
              <a:solidFill>
                <a:srgbClr val="338A4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946004" y="151511"/>
                <a:ext cx="432764" cy="1037303"/>
              </a:xfrm>
              <a:custGeom>
                <a:avLst/>
                <a:gdLst/>
                <a:ahLst/>
                <a:cxnLst/>
                <a:rect l="l" t="t" r="r" b="b"/>
                <a:pathLst>
                  <a:path w="432764" h="1037303">
                    <a:moveTo>
                      <a:pt x="203346" y="71247"/>
                    </a:moveTo>
                    <a:cubicBezTo>
                      <a:pt x="172358" y="44831"/>
                      <a:pt x="142005" y="23749"/>
                      <a:pt x="106191" y="5207"/>
                    </a:cubicBezTo>
                    <a:cubicBezTo>
                      <a:pt x="103651" y="3937"/>
                      <a:pt x="100476" y="1651"/>
                      <a:pt x="98063" y="0"/>
                    </a:cubicBezTo>
                    <a:cubicBezTo>
                      <a:pt x="90316" y="2413"/>
                      <a:pt x="82823" y="10160"/>
                      <a:pt x="77743" y="16510"/>
                    </a:cubicBezTo>
                    <a:cubicBezTo>
                      <a:pt x="50819" y="49530"/>
                      <a:pt x="30499" y="95250"/>
                      <a:pt x="38881" y="138557"/>
                    </a:cubicBezTo>
                    <a:cubicBezTo>
                      <a:pt x="43707" y="163449"/>
                      <a:pt x="56026" y="183261"/>
                      <a:pt x="66567" y="205486"/>
                    </a:cubicBezTo>
                    <a:cubicBezTo>
                      <a:pt x="100349" y="277114"/>
                      <a:pt x="123209" y="329565"/>
                      <a:pt x="113684" y="411353"/>
                    </a:cubicBezTo>
                    <a:cubicBezTo>
                      <a:pt x="108096" y="459739"/>
                      <a:pt x="65551" y="509777"/>
                      <a:pt x="24022" y="533018"/>
                    </a:cubicBezTo>
                    <a:cubicBezTo>
                      <a:pt x="18307" y="536193"/>
                      <a:pt x="5099" y="541019"/>
                      <a:pt x="1162" y="544956"/>
                    </a:cubicBezTo>
                    <a:cubicBezTo>
                      <a:pt x="400" y="545718"/>
                      <a:pt x="-108" y="546099"/>
                      <a:pt x="19" y="547242"/>
                    </a:cubicBezTo>
                    <a:cubicBezTo>
                      <a:pt x="19" y="547242"/>
                      <a:pt x="2051" y="547623"/>
                      <a:pt x="2813" y="547877"/>
                    </a:cubicBezTo>
                    <a:cubicBezTo>
                      <a:pt x="3575" y="548131"/>
                      <a:pt x="7258" y="548766"/>
                      <a:pt x="11195" y="549401"/>
                    </a:cubicBezTo>
                    <a:cubicBezTo>
                      <a:pt x="65551" y="556767"/>
                      <a:pt x="97555" y="567435"/>
                      <a:pt x="143021" y="597788"/>
                    </a:cubicBezTo>
                    <a:cubicBezTo>
                      <a:pt x="205251" y="639190"/>
                      <a:pt x="259861" y="694435"/>
                      <a:pt x="285007" y="766190"/>
                    </a:cubicBezTo>
                    <a:cubicBezTo>
                      <a:pt x="313582" y="847724"/>
                      <a:pt x="293135" y="935862"/>
                      <a:pt x="246653" y="1007363"/>
                    </a:cubicBezTo>
                    <a:cubicBezTo>
                      <a:pt x="242970" y="1013078"/>
                      <a:pt x="238906" y="1018666"/>
                      <a:pt x="234715" y="1024127"/>
                    </a:cubicBezTo>
                    <a:cubicBezTo>
                      <a:pt x="212109" y="1053845"/>
                      <a:pt x="248050" y="1024254"/>
                      <a:pt x="249828" y="1022476"/>
                    </a:cubicBezTo>
                    <a:cubicBezTo>
                      <a:pt x="253765" y="1018666"/>
                      <a:pt x="258464" y="1014602"/>
                      <a:pt x="261512" y="1010284"/>
                    </a:cubicBezTo>
                    <a:cubicBezTo>
                      <a:pt x="347872" y="917828"/>
                      <a:pt x="406165" y="795400"/>
                      <a:pt x="425342" y="669416"/>
                    </a:cubicBezTo>
                    <a:cubicBezTo>
                      <a:pt x="459378" y="444880"/>
                      <a:pt x="374796" y="217551"/>
                      <a:pt x="203346" y="71247"/>
                    </a:cubicBezTo>
                  </a:path>
                </a:pathLst>
              </a:custGeom>
              <a:solidFill>
                <a:srgbClr val="1C92D1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64204" y="63302"/>
                <a:ext cx="964877" cy="1307824"/>
              </a:xfrm>
              <a:custGeom>
                <a:avLst/>
                <a:gdLst/>
                <a:ahLst/>
                <a:cxnLst/>
                <a:rect l="l" t="t" r="r" b="b"/>
                <a:pathLst>
                  <a:path w="964877" h="1307824">
                    <a:moveTo>
                      <a:pt x="828479" y="1154119"/>
                    </a:moveTo>
                    <a:cubicBezTo>
                      <a:pt x="799777" y="984193"/>
                      <a:pt x="551365" y="937330"/>
                      <a:pt x="429445" y="848430"/>
                    </a:cubicBezTo>
                    <a:cubicBezTo>
                      <a:pt x="417126" y="839286"/>
                      <a:pt x="413824" y="854653"/>
                      <a:pt x="401759" y="855161"/>
                    </a:cubicBezTo>
                    <a:cubicBezTo>
                      <a:pt x="365691" y="857574"/>
                      <a:pt x="351594" y="853764"/>
                      <a:pt x="297873" y="851732"/>
                    </a:cubicBezTo>
                    <a:cubicBezTo>
                      <a:pt x="266885" y="850081"/>
                      <a:pt x="218879" y="847414"/>
                      <a:pt x="177858" y="845128"/>
                    </a:cubicBezTo>
                    <a:cubicBezTo>
                      <a:pt x="166174" y="842969"/>
                      <a:pt x="141663" y="848049"/>
                      <a:pt x="136202" y="835095"/>
                    </a:cubicBezTo>
                    <a:cubicBezTo>
                      <a:pt x="132138" y="825824"/>
                      <a:pt x="141409" y="815283"/>
                      <a:pt x="150807" y="815537"/>
                    </a:cubicBezTo>
                    <a:cubicBezTo>
                      <a:pt x="167317" y="816299"/>
                      <a:pt x="386392" y="828237"/>
                      <a:pt x="408998" y="829253"/>
                    </a:cubicBezTo>
                    <a:cubicBezTo>
                      <a:pt x="410268" y="829253"/>
                      <a:pt x="411284" y="827348"/>
                      <a:pt x="407728" y="825697"/>
                    </a:cubicBezTo>
                    <a:cubicBezTo>
                      <a:pt x="396679" y="821887"/>
                      <a:pt x="370771" y="820998"/>
                      <a:pt x="341053" y="819601"/>
                    </a:cubicBezTo>
                    <a:cubicBezTo>
                      <a:pt x="277553" y="816553"/>
                      <a:pt x="247581" y="813632"/>
                      <a:pt x="184081" y="810711"/>
                    </a:cubicBezTo>
                    <a:cubicBezTo>
                      <a:pt x="174810" y="809949"/>
                      <a:pt x="162618" y="808806"/>
                      <a:pt x="160840" y="797884"/>
                    </a:cubicBezTo>
                    <a:cubicBezTo>
                      <a:pt x="158935" y="790518"/>
                      <a:pt x="166047" y="782898"/>
                      <a:pt x="172651" y="783279"/>
                    </a:cubicBezTo>
                    <a:cubicBezTo>
                      <a:pt x="242628" y="787470"/>
                      <a:pt x="342450" y="793820"/>
                      <a:pt x="414967" y="798011"/>
                    </a:cubicBezTo>
                    <a:cubicBezTo>
                      <a:pt x="417507" y="797503"/>
                      <a:pt x="414713" y="791915"/>
                      <a:pt x="411792" y="792423"/>
                    </a:cubicBezTo>
                    <a:cubicBezTo>
                      <a:pt x="393631" y="791280"/>
                      <a:pt x="228785" y="781247"/>
                      <a:pt x="214561" y="780358"/>
                    </a:cubicBezTo>
                    <a:cubicBezTo>
                      <a:pt x="208719" y="779850"/>
                      <a:pt x="201353" y="774897"/>
                      <a:pt x="199956" y="768674"/>
                    </a:cubicBezTo>
                    <a:cubicBezTo>
                      <a:pt x="199194" y="762705"/>
                      <a:pt x="202623" y="759276"/>
                      <a:pt x="206560" y="759403"/>
                    </a:cubicBezTo>
                    <a:cubicBezTo>
                      <a:pt x="228150" y="760673"/>
                      <a:pt x="271203" y="763340"/>
                      <a:pt x="301048" y="765118"/>
                    </a:cubicBezTo>
                    <a:cubicBezTo>
                      <a:pt x="336989" y="767277"/>
                      <a:pt x="400362" y="771214"/>
                      <a:pt x="426397" y="772865"/>
                    </a:cubicBezTo>
                    <a:cubicBezTo>
                      <a:pt x="426905" y="772865"/>
                      <a:pt x="427794" y="772865"/>
                      <a:pt x="427413" y="772103"/>
                    </a:cubicBezTo>
                    <a:cubicBezTo>
                      <a:pt x="411665" y="763213"/>
                      <a:pt x="389059" y="764991"/>
                      <a:pt x="371025" y="763594"/>
                    </a:cubicBezTo>
                    <a:cubicBezTo>
                      <a:pt x="330385" y="760673"/>
                      <a:pt x="290126" y="759149"/>
                      <a:pt x="248470" y="756609"/>
                    </a:cubicBezTo>
                    <a:cubicBezTo>
                      <a:pt x="244533" y="756101"/>
                      <a:pt x="240723" y="755466"/>
                      <a:pt x="237294" y="753942"/>
                    </a:cubicBezTo>
                    <a:cubicBezTo>
                      <a:pt x="226118" y="749116"/>
                      <a:pt x="229293" y="737686"/>
                      <a:pt x="240723" y="736289"/>
                    </a:cubicBezTo>
                    <a:cubicBezTo>
                      <a:pt x="262059" y="734130"/>
                      <a:pt x="284919" y="738956"/>
                      <a:pt x="305747" y="739083"/>
                    </a:cubicBezTo>
                    <a:cubicBezTo>
                      <a:pt x="339529" y="741369"/>
                      <a:pt x="360738" y="742893"/>
                      <a:pt x="422587" y="746957"/>
                    </a:cubicBezTo>
                    <a:cubicBezTo>
                      <a:pt x="431858" y="747211"/>
                      <a:pt x="439986" y="748862"/>
                      <a:pt x="448495" y="747973"/>
                    </a:cubicBezTo>
                    <a:cubicBezTo>
                      <a:pt x="456623" y="745941"/>
                      <a:pt x="449384" y="742512"/>
                      <a:pt x="444939" y="742258"/>
                    </a:cubicBezTo>
                    <a:cubicBezTo>
                      <a:pt x="403029" y="737559"/>
                      <a:pt x="356166" y="738067"/>
                      <a:pt x="313621" y="734130"/>
                    </a:cubicBezTo>
                    <a:cubicBezTo>
                      <a:pt x="307017" y="733495"/>
                      <a:pt x="298889" y="732860"/>
                      <a:pt x="293936" y="728161"/>
                    </a:cubicBezTo>
                    <a:cubicBezTo>
                      <a:pt x="290253" y="724478"/>
                      <a:pt x="295841" y="717493"/>
                      <a:pt x="292539" y="711397"/>
                    </a:cubicBezTo>
                    <a:cubicBezTo>
                      <a:pt x="278569" y="686124"/>
                      <a:pt x="264853" y="665169"/>
                      <a:pt x="252280" y="640404"/>
                    </a:cubicBezTo>
                    <a:cubicBezTo>
                      <a:pt x="202623" y="543757"/>
                      <a:pt x="182303" y="427553"/>
                      <a:pt x="178747" y="315793"/>
                    </a:cubicBezTo>
                    <a:cubicBezTo>
                      <a:pt x="178112" y="307665"/>
                      <a:pt x="181414" y="299791"/>
                      <a:pt x="189034" y="295854"/>
                    </a:cubicBezTo>
                    <a:cubicBezTo>
                      <a:pt x="209862" y="284170"/>
                      <a:pt x="232849" y="296489"/>
                      <a:pt x="248470" y="312618"/>
                    </a:cubicBezTo>
                    <a:cubicBezTo>
                      <a:pt x="250121" y="314142"/>
                      <a:pt x="252407" y="316428"/>
                      <a:pt x="253931" y="317444"/>
                    </a:cubicBezTo>
                    <a:cubicBezTo>
                      <a:pt x="255455" y="318460"/>
                      <a:pt x="256344" y="318460"/>
                      <a:pt x="256725" y="317317"/>
                    </a:cubicBezTo>
                    <a:cubicBezTo>
                      <a:pt x="256852" y="304363"/>
                      <a:pt x="253804" y="265501"/>
                      <a:pt x="253169" y="251150"/>
                    </a:cubicBezTo>
                    <a:cubicBezTo>
                      <a:pt x="252915" y="247721"/>
                      <a:pt x="252788" y="244673"/>
                      <a:pt x="254439" y="241371"/>
                    </a:cubicBezTo>
                    <a:cubicBezTo>
                      <a:pt x="259011" y="231465"/>
                      <a:pt x="272727" y="229687"/>
                      <a:pt x="282887" y="230830"/>
                    </a:cubicBezTo>
                    <a:cubicBezTo>
                      <a:pt x="330639" y="232227"/>
                      <a:pt x="354642" y="276677"/>
                      <a:pt x="363913" y="318206"/>
                    </a:cubicBezTo>
                    <a:cubicBezTo>
                      <a:pt x="365056" y="318587"/>
                      <a:pt x="376105" y="400502"/>
                      <a:pt x="378899" y="369387"/>
                    </a:cubicBezTo>
                    <a:cubicBezTo>
                      <a:pt x="380296" y="344495"/>
                      <a:pt x="382328" y="321635"/>
                      <a:pt x="385503" y="298902"/>
                    </a:cubicBezTo>
                    <a:cubicBezTo>
                      <a:pt x="388932" y="268168"/>
                      <a:pt x="396806" y="249753"/>
                      <a:pt x="431350" y="260675"/>
                    </a:cubicBezTo>
                    <a:cubicBezTo>
                      <a:pt x="467164" y="272613"/>
                      <a:pt x="477451" y="328493"/>
                      <a:pt x="478594" y="308808"/>
                    </a:cubicBezTo>
                    <a:cubicBezTo>
                      <a:pt x="477832" y="287218"/>
                      <a:pt x="504756" y="287472"/>
                      <a:pt x="519488" y="292933"/>
                    </a:cubicBezTo>
                    <a:cubicBezTo>
                      <a:pt x="539935" y="299791"/>
                      <a:pt x="557334" y="314269"/>
                      <a:pt x="567621" y="333319"/>
                    </a:cubicBezTo>
                    <a:cubicBezTo>
                      <a:pt x="589973" y="375737"/>
                      <a:pt x="593529" y="423362"/>
                      <a:pt x="602927" y="469463"/>
                    </a:cubicBezTo>
                    <a:cubicBezTo>
                      <a:pt x="608515" y="499181"/>
                      <a:pt x="621088" y="520262"/>
                      <a:pt x="639249" y="543249"/>
                    </a:cubicBezTo>
                    <a:cubicBezTo>
                      <a:pt x="650679" y="556204"/>
                      <a:pt x="657029" y="578809"/>
                      <a:pt x="666681" y="591509"/>
                    </a:cubicBezTo>
                    <a:lnTo>
                      <a:pt x="666808" y="591509"/>
                    </a:lnTo>
                    <a:cubicBezTo>
                      <a:pt x="667697" y="591128"/>
                      <a:pt x="667189" y="586302"/>
                      <a:pt x="666554" y="581603"/>
                    </a:cubicBezTo>
                    <a:cubicBezTo>
                      <a:pt x="664649" y="566872"/>
                      <a:pt x="661855" y="548583"/>
                      <a:pt x="659315" y="533724"/>
                    </a:cubicBezTo>
                    <a:cubicBezTo>
                      <a:pt x="653981" y="500959"/>
                      <a:pt x="641154" y="471368"/>
                      <a:pt x="628073" y="441396"/>
                    </a:cubicBezTo>
                    <a:cubicBezTo>
                      <a:pt x="622866" y="429712"/>
                      <a:pt x="626803" y="417901"/>
                      <a:pt x="636963" y="410027"/>
                    </a:cubicBezTo>
                    <a:cubicBezTo>
                      <a:pt x="667697" y="383357"/>
                      <a:pt x="704146" y="386405"/>
                      <a:pt x="736404" y="403423"/>
                    </a:cubicBezTo>
                    <a:cubicBezTo>
                      <a:pt x="748088" y="411043"/>
                      <a:pt x="756724" y="417012"/>
                      <a:pt x="761296" y="420822"/>
                    </a:cubicBezTo>
                    <a:cubicBezTo>
                      <a:pt x="769297" y="427299"/>
                      <a:pt x="776409" y="434665"/>
                      <a:pt x="782632" y="442539"/>
                    </a:cubicBezTo>
                    <a:cubicBezTo>
                      <a:pt x="791649" y="454604"/>
                      <a:pt x="799015" y="468193"/>
                      <a:pt x="805492" y="481528"/>
                    </a:cubicBezTo>
                    <a:cubicBezTo>
                      <a:pt x="811334" y="493720"/>
                      <a:pt x="816541" y="505531"/>
                      <a:pt x="821113" y="517088"/>
                    </a:cubicBezTo>
                    <a:cubicBezTo>
                      <a:pt x="823653" y="523945"/>
                      <a:pt x="825812" y="530041"/>
                      <a:pt x="827844" y="534994"/>
                    </a:cubicBezTo>
                    <a:cubicBezTo>
                      <a:pt x="827971" y="535248"/>
                      <a:pt x="828098" y="535629"/>
                      <a:pt x="828225" y="535883"/>
                    </a:cubicBezTo>
                    <a:cubicBezTo>
                      <a:pt x="828225" y="536010"/>
                      <a:pt x="828352" y="536010"/>
                      <a:pt x="828352" y="536137"/>
                    </a:cubicBezTo>
                    <a:lnTo>
                      <a:pt x="835845" y="556204"/>
                    </a:lnTo>
                    <a:cubicBezTo>
                      <a:pt x="839782" y="563062"/>
                      <a:pt x="856546" y="556076"/>
                      <a:pt x="860610" y="554806"/>
                    </a:cubicBezTo>
                    <a:cubicBezTo>
                      <a:pt x="909632" y="538677"/>
                      <a:pt x="935921" y="470606"/>
                      <a:pt x="938334" y="422600"/>
                    </a:cubicBezTo>
                    <a:cubicBezTo>
                      <a:pt x="939731" y="394787"/>
                      <a:pt x="934270" y="374467"/>
                      <a:pt x="927666" y="348432"/>
                    </a:cubicBezTo>
                    <a:cubicBezTo>
                      <a:pt x="923348" y="331795"/>
                      <a:pt x="920173" y="319095"/>
                      <a:pt x="914331" y="302712"/>
                    </a:cubicBezTo>
                    <a:cubicBezTo>
                      <a:pt x="899345" y="259786"/>
                      <a:pt x="884613" y="213558"/>
                      <a:pt x="900615" y="168346"/>
                    </a:cubicBezTo>
                    <a:cubicBezTo>
                      <a:pt x="911410" y="137866"/>
                      <a:pt x="932746" y="104338"/>
                      <a:pt x="956241" y="82113"/>
                    </a:cubicBezTo>
                    <a:cubicBezTo>
                      <a:pt x="958019" y="80462"/>
                      <a:pt x="961702" y="76271"/>
                      <a:pt x="964877" y="73223"/>
                    </a:cubicBezTo>
                    <a:cubicBezTo>
                      <a:pt x="964877" y="73223"/>
                      <a:pt x="957257" y="71064"/>
                      <a:pt x="956241" y="70556"/>
                    </a:cubicBezTo>
                    <a:cubicBezTo>
                      <a:pt x="904298" y="45410"/>
                      <a:pt x="850323" y="26360"/>
                      <a:pt x="793808" y="13533"/>
                    </a:cubicBezTo>
                    <a:cubicBezTo>
                      <a:pt x="788855" y="12390"/>
                      <a:pt x="787458" y="12390"/>
                      <a:pt x="782886" y="10485"/>
                    </a:cubicBezTo>
                    <a:cubicBezTo>
                      <a:pt x="782251" y="10231"/>
                      <a:pt x="771456" y="8326"/>
                      <a:pt x="769805" y="8072"/>
                    </a:cubicBezTo>
                    <a:cubicBezTo>
                      <a:pt x="681413" y="-4628"/>
                      <a:pt x="589084" y="-3104"/>
                      <a:pt x="502089" y="18105"/>
                    </a:cubicBezTo>
                    <a:cubicBezTo>
                      <a:pt x="361627" y="52395"/>
                      <a:pt x="229166" y="136723"/>
                      <a:pt x="141790" y="251277"/>
                    </a:cubicBezTo>
                    <a:cubicBezTo>
                      <a:pt x="132519" y="262961"/>
                      <a:pt x="123629" y="274899"/>
                      <a:pt x="115247" y="287218"/>
                    </a:cubicBezTo>
                    <a:cubicBezTo>
                      <a:pt x="97721" y="312491"/>
                      <a:pt x="82100" y="339034"/>
                      <a:pt x="68511" y="366466"/>
                    </a:cubicBezTo>
                    <a:cubicBezTo>
                      <a:pt x="68130" y="366720"/>
                      <a:pt x="68003" y="367101"/>
                      <a:pt x="67876" y="367609"/>
                    </a:cubicBezTo>
                    <a:cubicBezTo>
                      <a:pt x="25331" y="453207"/>
                      <a:pt x="1836" y="547948"/>
                      <a:pt x="185" y="643960"/>
                    </a:cubicBezTo>
                    <a:cubicBezTo>
                      <a:pt x="-3879" y="816299"/>
                      <a:pt x="59240" y="981780"/>
                      <a:pt x="176334" y="1107002"/>
                    </a:cubicBezTo>
                    <a:cubicBezTo>
                      <a:pt x="178112" y="1108272"/>
                      <a:pt x="177858" y="1107256"/>
                      <a:pt x="175953" y="1104589"/>
                    </a:cubicBezTo>
                    <a:cubicBezTo>
                      <a:pt x="175445" y="1103700"/>
                      <a:pt x="184208" y="1094429"/>
                      <a:pt x="183446" y="1093413"/>
                    </a:cubicBezTo>
                    <a:cubicBezTo>
                      <a:pt x="163507" y="1068013"/>
                      <a:pt x="138361" y="1048455"/>
                      <a:pt x="126931" y="1017975"/>
                    </a:cubicBezTo>
                    <a:cubicBezTo>
                      <a:pt x="108262" y="969080"/>
                      <a:pt x="106992" y="916248"/>
                      <a:pt x="125915" y="866337"/>
                    </a:cubicBezTo>
                    <a:cubicBezTo>
                      <a:pt x="127439" y="861384"/>
                      <a:pt x="132138" y="853510"/>
                      <a:pt x="136710" y="852875"/>
                    </a:cubicBezTo>
                    <a:cubicBezTo>
                      <a:pt x="157030" y="854272"/>
                      <a:pt x="352229" y="858717"/>
                      <a:pt x="419793" y="863670"/>
                    </a:cubicBezTo>
                    <a:cubicBezTo>
                      <a:pt x="426143" y="869893"/>
                      <a:pt x="423095" y="881831"/>
                      <a:pt x="416872" y="886911"/>
                    </a:cubicBezTo>
                    <a:cubicBezTo>
                      <a:pt x="410776" y="891991"/>
                      <a:pt x="400743" y="892626"/>
                      <a:pt x="392742" y="893007"/>
                    </a:cubicBezTo>
                    <a:cubicBezTo>
                      <a:pt x="300159" y="892626"/>
                      <a:pt x="211386" y="890467"/>
                      <a:pt x="151696" y="890848"/>
                    </a:cubicBezTo>
                    <a:cubicBezTo>
                      <a:pt x="138361" y="892372"/>
                      <a:pt x="158427" y="908374"/>
                      <a:pt x="164523" y="910406"/>
                    </a:cubicBezTo>
                    <a:cubicBezTo>
                      <a:pt x="236405" y="912184"/>
                      <a:pt x="309811" y="902659"/>
                      <a:pt x="397568" y="900246"/>
                    </a:cubicBezTo>
                    <a:cubicBezTo>
                      <a:pt x="408236" y="899865"/>
                      <a:pt x="419539" y="898468"/>
                      <a:pt x="429445" y="897960"/>
                    </a:cubicBezTo>
                    <a:cubicBezTo>
                      <a:pt x="434144" y="897833"/>
                      <a:pt x="439224" y="899484"/>
                      <a:pt x="440621" y="904056"/>
                    </a:cubicBezTo>
                    <a:cubicBezTo>
                      <a:pt x="442907" y="911930"/>
                      <a:pt x="439224" y="922598"/>
                      <a:pt x="432874" y="927678"/>
                    </a:cubicBezTo>
                    <a:cubicBezTo>
                      <a:pt x="427286" y="931869"/>
                      <a:pt x="419412" y="932250"/>
                      <a:pt x="412554" y="932885"/>
                    </a:cubicBezTo>
                    <a:cubicBezTo>
                      <a:pt x="335084" y="940886"/>
                      <a:pt x="250121" y="940632"/>
                      <a:pt x="167317" y="949522"/>
                    </a:cubicBezTo>
                    <a:cubicBezTo>
                      <a:pt x="167190" y="952189"/>
                      <a:pt x="171000" y="954475"/>
                      <a:pt x="173286" y="955872"/>
                    </a:cubicBezTo>
                    <a:cubicBezTo>
                      <a:pt x="186621" y="964508"/>
                      <a:pt x="198051" y="976700"/>
                      <a:pt x="215069" y="973779"/>
                    </a:cubicBezTo>
                    <a:cubicBezTo>
                      <a:pt x="289364" y="968064"/>
                      <a:pt x="349943" y="957015"/>
                      <a:pt x="419031" y="946220"/>
                    </a:cubicBezTo>
                    <a:cubicBezTo>
                      <a:pt x="430207" y="944696"/>
                      <a:pt x="443034" y="942537"/>
                      <a:pt x="453194" y="941648"/>
                    </a:cubicBezTo>
                    <a:cubicBezTo>
                      <a:pt x="460052" y="941140"/>
                      <a:pt x="471101" y="939108"/>
                      <a:pt x="472879" y="947617"/>
                    </a:cubicBezTo>
                    <a:cubicBezTo>
                      <a:pt x="474530" y="955364"/>
                      <a:pt x="474022" y="966540"/>
                      <a:pt x="468688" y="971112"/>
                    </a:cubicBezTo>
                    <a:cubicBezTo>
                      <a:pt x="462084" y="976192"/>
                      <a:pt x="454591" y="975684"/>
                      <a:pt x="446082" y="977843"/>
                    </a:cubicBezTo>
                    <a:cubicBezTo>
                      <a:pt x="434144" y="980129"/>
                      <a:pt x="422841" y="982669"/>
                      <a:pt x="410903" y="984193"/>
                    </a:cubicBezTo>
                    <a:cubicBezTo>
                      <a:pt x="344228" y="995242"/>
                      <a:pt x="280220" y="1002608"/>
                      <a:pt x="214180" y="1012768"/>
                    </a:cubicBezTo>
                    <a:cubicBezTo>
                      <a:pt x="209100" y="1013911"/>
                      <a:pt x="206560" y="1015054"/>
                      <a:pt x="211132" y="1017848"/>
                    </a:cubicBezTo>
                    <a:cubicBezTo>
                      <a:pt x="220403" y="1023055"/>
                      <a:pt x="242247" y="1036136"/>
                      <a:pt x="251645" y="1041216"/>
                    </a:cubicBezTo>
                    <a:cubicBezTo>
                      <a:pt x="264218" y="1046931"/>
                      <a:pt x="276410" y="1039311"/>
                      <a:pt x="290507" y="1036898"/>
                    </a:cubicBezTo>
                    <a:cubicBezTo>
                      <a:pt x="362897" y="1019753"/>
                      <a:pt x="444685" y="999306"/>
                      <a:pt x="504121" y="982034"/>
                    </a:cubicBezTo>
                    <a:cubicBezTo>
                      <a:pt x="522536" y="975176"/>
                      <a:pt x="519107" y="1005529"/>
                      <a:pt x="513138" y="1013784"/>
                    </a:cubicBezTo>
                    <a:cubicBezTo>
                      <a:pt x="504248" y="1025087"/>
                      <a:pt x="488500" y="1026992"/>
                      <a:pt x="475673" y="1032199"/>
                    </a:cubicBezTo>
                    <a:cubicBezTo>
                      <a:pt x="463608" y="1036390"/>
                      <a:pt x="450400" y="1040708"/>
                      <a:pt x="437700" y="1044772"/>
                    </a:cubicBezTo>
                    <a:cubicBezTo>
                      <a:pt x="390075" y="1060139"/>
                      <a:pt x="341053" y="1074236"/>
                      <a:pt x="291142" y="1088714"/>
                    </a:cubicBezTo>
                    <a:cubicBezTo>
                      <a:pt x="287840" y="1089984"/>
                      <a:pt x="283903" y="1091635"/>
                      <a:pt x="286443" y="1093413"/>
                    </a:cubicBezTo>
                    <a:cubicBezTo>
                      <a:pt x="305874" y="1101922"/>
                      <a:pt x="339783" y="1115003"/>
                      <a:pt x="358706" y="1122877"/>
                    </a:cubicBezTo>
                    <a:cubicBezTo>
                      <a:pt x="364802" y="1124909"/>
                      <a:pt x="368612" y="1128338"/>
                      <a:pt x="373946" y="1126560"/>
                    </a:cubicBezTo>
                    <a:cubicBezTo>
                      <a:pt x="437827" y="1098493"/>
                      <a:pt x="499676" y="1064711"/>
                      <a:pt x="562160" y="1032072"/>
                    </a:cubicBezTo>
                    <a:cubicBezTo>
                      <a:pt x="577400" y="1022039"/>
                      <a:pt x="584639" y="1040962"/>
                      <a:pt x="579432" y="1054043"/>
                    </a:cubicBezTo>
                    <a:cubicBezTo>
                      <a:pt x="572701" y="1068775"/>
                      <a:pt x="555429" y="1074744"/>
                      <a:pt x="543237" y="1084015"/>
                    </a:cubicBezTo>
                    <a:cubicBezTo>
                      <a:pt x="494342" y="1115384"/>
                      <a:pt x="444558" y="1143578"/>
                      <a:pt x="397822" y="1171010"/>
                    </a:cubicBezTo>
                    <a:cubicBezTo>
                      <a:pt x="394647" y="1173550"/>
                      <a:pt x="394139" y="1175074"/>
                      <a:pt x="396679" y="1175709"/>
                    </a:cubicBezTo>
                    <a:cubicBezTo>
                      <a:pt x="399981" y="1176471"/>
                      <a:pt x="407474" y="1177995"/>
                      <a:pt x="417380" y="1180154"/>
                    </a:cubicBezTo>
                    <a:cubicBezTo>
                      <a:pt x="444939" y="1186250"/>
                      <a:pt x="482531" y="1194124"/>
                      <a:pt x="509201" y="1199966"/>
                    </a:cubicBezTo>
                    <a:cubicBezTo>
                      <a:pt x="522155" y="1203268"/>
                      <a:pt x="525711" y="1191076"/>
                      <a:pt x="538919" y="1178503"/>
                    </a:cubicBezTo>
                    <a:cubicBezTo>
                      <a:pt x="551111" y="1165168"/>
                      <a:pt x="563557" y="1151579"/>
                      <a:pt x="576130" y="1137736"/>
                    </a:cubicBezTo>
                    <a:cubicBezTo>
                      <a:pt x="596958" y="1115384"/>
                      <a:pt x="625279" y="1083253"/>
                      <a:pt x="643821" y="1063822"/>
                    </a:cubicBezTo>
                    <a:cubicBezTo>
                      <a:pt x="645472" y="1061663"/>
                      <a:pt x="650806" y="1065981"/>
                      <a:pt x="652711" y="1069664"/>
                    </a:cubicBezTo>
                    <a:cubicBezTo>
                      <a:pt x="662998" y="1087444"/>
                      <a:pt x="659950" y="1110558"/>
                      <a:pt x="645218" y="1125036"/>
                    </a:cubicBezTo>
                    <a:cubicBezTo>
                      <a:pt x="622104" y="1151579"/>
                      <a:pt x="600768" y="1179392"/>
                      <a:pt x="580829" y="1208221"/>
                    </a:cubicBezTo>
                    <a:cubicBezTo>
                      <a:pt x="570415" y="1222191"/>
                      <a:pt x="559493" y="1235018"/>
                      <a:pt x="550603" y="1249623"/>
                    </a:cubicBezTo>
                    <a:cubicBezTo>
                      <a:pt x="546666" y="1256608"/>
                      <a:pt x="554286" y="1257751"/>
                      <a:pt x="559747" y="1258132"/>
                    </a:cubicBezTo>
                    <a:cubicBezTo>
                      <a:pt x="612198" y="1261307"/>
                      <a:pt x="662490" y="1262577"/>
                      <a:pt x="711512" y="1260418"/>
                    </a:cubicBezTo>
                    <a:cubicBezTo>
                      <a:pt x="715576" y="1259783"/>
                      <a:pt x="719894" y="1259656"/>
                      <a:pt x="720529" y="1255592"/>
                    </a:cubicBezTo>
                    <a:cubicBezTo>
                      <a:pt x="721926" y="1241876"/>
                      <a:pt x="729800" y="1168343"/>
                      <a:pt x="732594" y="1140784"/>
                    </a:cubicBezTo>
                    <a:cubicBezTo>
                      <a:pt x="733229" y="1136593"/>
                      <a:pt x="732975" y="1131767"/>
                      <a:pt x="734753" y="1128719"/>
                    </a:cubicBezTo>
                    <a:cubicBezTo>
                      <a:pt x="743008" y="1120972"/>
                      <a:pt x="749866" y="1130116"/>
                      <a:pt x="749104" y="1139768"/>
                    </a:cubicBezTo>
                    <a:cubicBezTo>
                      <a:pt x="744278" y="1198569"/>
                      <a:pt x="749485" y="1295978"/>
                      <a:pt x="707321" y="1295978"/>
                    </a:cubicBezTo>
                    <a:cubicBezTo>
                      <a:pt x="699955" y="1295978"/>
                      <a:pt x="733229" y="1309440"/>
                      <a:pt x="737928" y="1307662"/>
                    </a:cubicBezTo>
                    <a:cubicBezTo>
                      <a:pt x="792030" y="1273372"/>
                      <a:pt x="837496" y="1221048"/>
                      <a:pt x="828606" y="1154119"/>
                    </a:cubicBezTo>
                  </a:path>
                </a:pathLst>
              </a:custGeom>
              <a:solidFill>
                <a:srgbClr val="1C92D1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342466" y="329184"/>
                <a:ext cx="241486" cy="387141"/>
              </a:xfrm>
              <a:custGeom>
                <a:avLst/>
                <a:gdLst/>
                <a:ahLst/>
                <a:cxnLst/>
                <a:rect l="l" t="t" r="r" b="b"/>
                <a:pathLst>
                  <a:path w="241486" h="387141">
                    <a:moveTo>
                      <a:pt x="209857" y="386968"/>
                    </a:moveTo>
                    <a:lnTo>
                      <a:pt x="240972" y="377443"/>
                    </a:lnTo>
                    <a:cubicBezTo>
                      <a:pt x="241099" y="377443"/>
                      <a:pt x="241099" y="377443"/>
                      <a:pt x="241099" y="377316"/>
                    </a:cubicBezTo>
                    <a:cubicBezTo>
                      <a:pt x="241480" y="377062"/>
                      <a:pt x="241607" y="376554"/>
                      <a:pt x="241353" y="376046"/>
                    </a:cubicBezTo>
                    <a:cubicBezTo>
                      <a:pt x="237543" y="369823"/>
                      <a:pt x="224843" y="352297"/>
                      <a:pt x="203126" y="323595"/>
                    </a:cubicBezTo>
                    <a:cubicBezTo>
                      <a:pt x="202745" y="323087"/>
                      <a:pt x="192712" y="309244"/>
                      <a:pt x="172900" y="281812"/>
                    </a:cubicBezTo>
                    <a:cubicBezTo>
                      <a:pt x="162359" y="267207"/>
                      <a:pt x="153088" y="256412"/>
                      <a:pt x="144960" y="249301"/>
                    </a:cubicBezTo>
                    <a:cubicBezTo>
                      <a:pt x="127688" y="234188"/>
                      <a:pt x="115115" y="222249"/>
                      <a:pt x="107368" y="213613"/>
                    </a:cubicBezTo>
                    <a:cubicBezTo>
                      <a:pt x="79301" y="182372"/>
                      <a:pt x="66601" y="138049"/>
                      <a:pt x="59743" y="98044"/>
                    </a:cubicBezTo>
                    <a:cubicBezTo>
                      <a:pt x="55933" y="75692"/>
                      <a:pt x="53393" y="62230"/>
                      <a:pt x="52250" y="57785"/>
                    </a:cubicBezTo>
                    <a:cubicBezTo>
                      <a:pt x="44630" y="27940"/>
                      <a:pt x="35867" y="5842"/>
                      <a:pt x="3482" y="0"/>
                    </a:cubicBezTo>
                    <a:cubicBezTo>
                      <a:pt x="3355" y="0"/>
                      <a:pt x="3228" y="0"/>
                      <a:pt x="2974" y="0"/>
                    </a:cubicBezTo>
                    <a:cubicBezTo>
                      <a:pt x="1323" y="0"/>
                      <a:pt x="53" y="1270"/>
                      <a:pt x="53" y="2921"/>
                    </a:cubicBezTo>
                    <a:cubicBezTo>
                      <a:pt x="-328" y="37084"/>
                      <a:pt x="1323" y="71120"/>
                      <a:pt x="5006" y="105283"/>
                    </a:cubicBezTo>
                    <a:cubicBezTo>
                      <a:pt x="5387" y="108966"/>
                      <a:pt x="6276" y="112522"/>
                      <a:pt x="7546" y="115951"/>
                    </a:cubicBezTo>
                    <a:cubicBezTo>
                      <a:pt x="20373" y="148971"/>
                      <a:pt x="28120" y="169037"/>
                      <a:pt x="30914" y="175895"/>
                    </a:cubicBezTo>
                    <a:cubicBezTo>
                      <a:pt x="44122" y="208534"/>
                      <a:pt x="65204" y="236855"/>
                      <a:pt x="94033" y="260730"/>
                    </a:cubicBezTo>
                    <a:cubicBezTo>
                      <a:pt x="105590" y="270382"/>
                      <a:pt x="121338" y="282828"/>
                      <a:pt x="141150" y="298195"/>
                    </a:cubicBezTo>
                    <a:cubicBezTo>
                      <a:pt x="158803" y="311784"/>
                      <a:pt x="171503" y="325246"/>
                      <a:pt x="179377" y="338454"/>
                    </a:cubicBezTo>
                    <a:cubicBezTo>
                      <a:pt x="186489" y="350392"/>
                      <a:pt x="195252" y="366013"/>
                      <a:pt x="205666" y="385317"/>
                    </a:cubicBezTo>
                    <a:cubicBezTo>
                      <a:pt x="206428" y="386841"/>
                      <a:pt x="208206" y="387476"/>
                      <a:pt x="209857" y="386968"/>
                    </a:cubicBezTo>
                  </a:path>
                </a:pathLst>
              </a:custGeom>
              <a:solidFill>
                <a:srgbClr val="1C92D1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Freeform 38"/>
              <p:cNvSpPr/>
              <p:nvPr/>
            </p:nvSpPr>
            <p:spPr>
              <a:xfrm>
                <a:off x="462058" y="356743"/>
                <a:ext cx="178534" cy="342996"/>
              </a:xfrm>
              <a:custGeom>
                <a:avLst/>
                <a:gdLst/>
                <a:ahLst/>
                <a:cxnLst/>
                <a:rect l="l" t="t" r="r" b="b"/>
                <a:pathLst>
                  <a:path w="178534" h="342996">
                    <a:moveTo>
                      <a:pt x="146780" y="341502"/>
                    </a:moveTo>
                    <a:cubicBezTo>
                      <a:pt x="155289" y="346201"/>
                      <a:pt x="178911" y="339216"/>
                      <a:pt x="178530" y="328802"/>
                    </a:cubicBezTo>
                    <a:lnTo>
                      <a:pt x="178530" y="328294"/>
                    </a:lnTo>
                    <a:cubicBezTo>
                      <a:pt x="178530" y="323595"/>
                      <a:pt x="176244" y="317753"/>
                      <a:pt x="174085" y="313054"/>
                    </a:cubicBezTo>
                    <a:cubicBezTo>
                      <a:pt x="157194" y="275462"/>
                      <a:pt x="134461" y="240791"/>
                      <a:pt x="111855" y="209042"/>
                    </a:cubicBezTo>
                    <a:cubicBezTo>
                      <a:pt x="88233" y="177165"/>
                      <a:pt x="67532" y="142367"/>
                      <a:pt x="62833" y="103632"/>
                    </a:cubicBezTo>
                    <a:cubicBezTo>
                      <a:pt x="57753" y="77851"/>
                      <a:pt x="56991" y="47244"/>
                      <a:pt x="46958" y="22860"/>
                    </a:cubicBezTo>
                    <a:cubicBezTo>
                      <a:pt x="43021" y="13843"/>
                      <a:pt x="34004" y="508"/>
                      <a:pt x="24479" y="0"/>
                    </a:cubicBezTo>
                    <a:cubicBezTo>
                      <a:pt x="17113" y="0"/>
                      <a:pt x="14573" y="9017"/>
                      <a:pt x="13303" y="15494"/>
                    </a:cubicBezTo>
                    <a:cubicBezTo>
                      <a:pt x="10509" y="29083"/>
                      <a:pt x="8858" y="42799"/>
                      <a:pt x="7334" y="56388"/>
                    </a:cubicBezTo>
                    <a:cubicBezTo>
                      <a:pt x="5048" y="77089"/>
                      <a:pt x="2635" y="99949"/>
                      <a:pt x="476" y="124968"/>
                    </a:cubicBezTo>
                    <a:cubicBezTo>
                      <a:pt x="-2064" y="142748"/>
                      <a:pt x="5810" y="155575"/>
                      <a:pt x="18256" y="167132"/>
                    </a:cubicBezTo>
                    <a:cubicBezTo>
                      <a:pt x="32734" y="181864"/>
                      <a:pt x="49117" y="195326"/>
                      <a:pt x="62960" y="210947"/>
                    </a:cubicBezTo>
                    <a:cubicBezTo>
                      <a:pt x="77438" y="227456"/>
                      <a:pt x="89376" y="245617"/>
                      <a:pt x="101949" y="265429"/>
                    </a:cubicBezTo>
                    <a:cubicBezTo>
                      <a:pt x="115284" y="286003"/>
                      <a:pt x="125444" y="307212"/>
                      <a:pt x="137382" y="329564"/>
                    </a:cubicBezTo>
                    <a:cubicBezTo>
                      <a:pt x="139922" y="333882"/>
                      <a:pt x="142843" y="339216"/>
                      <a:pt x="146907" y="341502"/>
                    </a:cubicBezTo>
                  </a:path>
                </a:pathLst>
              </a:custGeom>
              <a:solidFill>
                <a:srgbClr val="1C92D1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555389" y="386846"/>
                <a:ext cx="161796" cy="298183"/>
              </a:xfrm>
              <a:custGeom>
                <a:avLst/>
                <a:gdLst/>
                <a:ahLst/>
                <a:cxnLst/>
                <a:rect l="l" t="t" r="r" b="b"/>
                <a:pathLst>
                  <a:path w="161796" h="298183">
                    <a:moveTo>
                      <a:pt x="146159" y="293365"/>
                    </a:moveTo>
                    <a:cubicBezTo>
                      <a:pt x="151112" y="291460"/>
                      <a:pt x="160129" y="291968"/>
                      <a:pt x="161780" y="286126"/>
                    </a:cubicBezTo>
                    <a:lnTo>
                      <a:pt x="161780" y="285872"/>
                    </a:lnTo>
                    <a:cubicBezTo>
                      <a:pt x="162161" y="281681"/>
                      <a:pt x="155684" y="273680"/>
                      <a:pt x="149715" y="266314"/>
                    </a:cubicBezTo>
                    <a:cubicBezTo>
                      <a:pt x="141587" y="256281"/>
                      <a:pt x="132189" y="247264"/>
                      <a:pt x="124061" y="237739"/>
                    </a:cubicBezTo>
                    <a:cubicBezTo>
                      <a:pt x="105138" y="215641"/>
                      <a:pt x="90660" y="190623"/>
                      <a:pt x="83675" y="162810"/>
                    </a:cubicBezTo>
                    <a:cubicBezTo>
                      <a:pt x="74277" y="120138"/>
                      <a:pt x="72118" y="74291"/>
                      <a:pt x="54719" y="33905"/>
                    </a:cubicBezTo>
                    <a:cubicBezTo>
                      <a:pt x="49258" y="21840"/>
                      <a:pt x="41257" y="12442"/>
                      <a:pt x="29446" y="5203"/>
                    </a:cubicBezTo>
                    <a:cubicBezTo>
                      <a:pt x="23223" y="1393"/>
                      <a:pt x="16238" y="-1274"/>
                      <a:pt x="11793" y="631"/>
                    </a:cubicBezTo>
                    <a:cubicBezTo>
                      <a:pt x="3538" y="5076"/>
                      <a:pt x="4173" y="17395"/>
                      <a:pt x="2268" y="26158"/>
                    </a:cubicBezTo>
                    <a:cubicBezTo>
                      <a:pt x="1506" y="31492"/>
                      <a:pt x="744" y="36699"/>
                      <a:pt x="363" y="42033"/>
                    </a:cubicBezTo>
                    <a:cubicBezTo>
                      <a:pt x="-3574" y="104009"/>
                      <a:pt x="25128" y="134743"/>
                      <a:pt x="57005" y="182622"/>
                    </a:cubicBezTo>
                    <a:cubicBezTo>
                      <a:pt x="76817" y="210561"/>
                      <a:pt x="89390" y="243200"/>
                      <a:pt x="100693" y="275712"/>
                    </a:cubicBezTo>
                    <a:cubicBezTo>
                      <a:pt x="108821" y="303398"/>
                      <a:pt x="120632" y="300350"/>
                      <a:pt x="146159" y="293492"/>
                    </a:cubicBezTo>
                  </a:path>
                </a:pathLst>
              </a:custGeom>
              <a:solidFill>
                <a:srgbClr val="1C92D1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259268" y="386064"/>
                <a:ext cx="267814" cy="377902"/>
              </a:xfrm>
              <a:custGeom>
                <a:avLst/>
                <a:gdLst/>
                <a:ahLst/>
                <a:cxnLst/>
                <a:rect l="l" t="t" r="r" b="b"/>
                <a:pathLst>
                  <a:path w="267814" h="377902">
                    <a:moveTo>
                      <a:pt x="209489" y="357901"/>
                    </a:moveTo>
                    <a:lnTo>
                      <a:pt x="209870" y="357774"/>
                    </a:lnTo>
                    <a:cubicBezTo>
                      <a:pt x="224475" y="353456"/>
                      <a:pt x="244287" y="347233"/>
                      <a:pt x="259400" y="342534"/>
                    </a:cubicBezTo>
                    <a:cubicBezTo>
                      <a:pt x="271465" y="338978"/>
                      <a:pt x="268798" y="332882"/>
                      <a:pt x="262321" y="324119"/>
                    </a:cubicBezTo>
                    <a:cubicBezTo>
                      <a:pt x="208600" y="254396"/>
                      <a:pt x="133035" y="233950"/>
                      <a:pt x="93284" y="145431"/>
                    </a:cubicBezTo>
                    <a:cubicBezTo>
                      <a:pt x="80584" y="117491"/>
                      <a:pt x="71821" y="88916"/>
                      <a:pt x="60645" y="59833"/>
                    </a:cubicBezTo>
                    <a:cubicBezTo>
                      <a:pt x="51501" y="34687"/>
                      <a:pt x="40198" y="3445"/>
                      <a:pt x="9972" y="16"/>
                    </a:cubicBezTo>
                    <a:cubicBezTo>
                      <a:pt x="-4125" y="-619"/>
                      <a:pt x="574" y="18050"/>
                      <a:pt x="1463" y="27194"/>
                    </a:cubicBezTo>
                    <a:cubicBezTo>
                      <a:pt x="8956" y="82566"/>
                      <a:pt x="18100" y="141240"/>
                      <a:pt x="33848" y="196230"/>
                    </a:cubicBezTo>
                    <a:cubicBezTo>
                      <a:pt x="51755" y="256936"/>
                      <a:pt x="79187" y="313324"/>
                      <a:pt x="116017" y="365521"/>
                    </a:cubicBezTo>
                    <a:cubicBezTo>
                      <a:pt x="119065" y="369966"/>
                      <a:pt x="123383" y="375046"/>
                      <a:pt x="128082" y="376824"/>
                    </a:cubicBezTo>
                    <a:cubicBezTo>
                      <a:pt x="137607" y="380380"/>
                      <a:pt x="146370" y="374157"/>
                      <a:pt x="155641" y="372252"/>
                    </a:cubicBezTo>
                    <a:cubicBezTo>
                      <a:pt x="172024" y="367680"/>
                      <a:pt x="194376" y="361965"/>
                      <a:pt x="209489" y="357647"/>
                    </a:cubicBezTo>
                  </a:path>
                </a:pathLst>
              </a:custGeom>
              <a:solidFill>
                <a:srgbClr val="1C92D1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509299" y="484617"/>
                <a:ext cx="698970" cy="860338"/>
              </a:xfrm>
              <a:custGeom>
                <a:avLst/>
                <a:gdLst/>
                <a:ahLst/>
                <a:cxnLst/>
                <a:rect l="l" t="t" r="r" b="b"/>
                <a:pathLst>
                  <a:path w="698970" h="860338">
                    <a:moveTo>
                      <a:pt x="614143" y="345708"/>
                    </a:moveTo>
                    <a:cubicBezTo>
                      <a:pt x="587727" y="319546"/>
                      <a:pt x="556739" y="295289"/>
                      <a:pt x="523846" y="276112"/>
                    </a:cubicBezTo>
                    <a:cubicBezTo>
                      <a:pt x="508098" y="266841"/>
                      <a:pt x="492350" y="263539"/>
                      <a:pt x="475205" y="258967"/>
                    </a:cubicBezTo>
                    <a:cubicBezTo>
                      <a:pt x="468601" y="257824"/>
                      <a:pt x="439264" y="245632"/>
                      <a:pt x="450948" y="262650"/>
                    </a:cubicBezTo>
                    <a:cubicBezTo>
                      <a:pt x="467458" y="282970"/>
                      <a:pt x="485111" y="299226"/>
                      <a:pt x="503018" y="319419"/>
                    </a:cubicBezTo>
                    <a:cubicBezTo>
                      <a:pt x="520671" y="339231"/>
                      <a:pt x="537308" y="359424"/>
                      <a:pt x="552802" y="380760"/>
                    </a:cubicBezTo>
                    <a:cubicBezTo>
                      <a:pt x="573757" y="409589"/>
                      <a:pt x="589378" y="442228"/>
                      <a:pt x="598649" y="477661"/>
                    </a:cubicBezTo>
                    <a:cubicBezTo>
                      <a:pt x="600935" y="488202"/>
                      <a:pt x="625065" y="566434"/>
                      <a:pt x="604745" y="562116"/>
                    </a:cubicBezTo>
                    <a:cubicBezTo>
                      <a:pt x="601062" y="560211"/>
                      <a:pt x="598014" y="549924"/>
                      <a:pt x="596871" y="543320"/>
                    </a:cubicBezTo>
                    <a:cubicBezTo>
                      <a:pt x="586711" y="496965"/>
                      <a:pt x="569820" y="452896"/>
                      <a:pt x="543150" y="413018"/>
                    </a:cubicBezTo>
                    <a:cubicBezTo>
                      <a:pt x="529942" y="393587"/>
                      <a:pt x="513940" y="376061"/>
                      <a:pt x="498827" y="358027"/>
                    </a:cubicBezTo>
                    <a:cubicBezTo>
                      <a:pt x="461997" y="314974"/>
                      <a:pt x="412848" y="275731"/>
                      <a:pt x="388464" y="221883"/>
                    </a:cubicBezTo>
                    <a:cubicBezTo>
                      <a:pt x="380717" y="204738"/>
                      <a:pt x="375129" y="186958"/>
                      <a:pt x="369414" y="169051"/>
                    </a:cubicBezTo>
                    <a:cubicBezTo>
                      <a:pt x="360524" y="140730"/>
                      <a:pt x="352142" y="113552"/>
                      <a:pt x="339696" y="85739"/>
                    </a:cubicBezTo>
                    <a:cubicBezTo>
                      <a:pt x="327504" y="58053"/>
                      <a:pt x="313788" y="33289"/>
                      <a:pt x="290166" y="17033"/>
                    </a:cubicBezTo>
                    <a:cubicBezTo>
                      <a:pt x="272640" y="4714"/>
                      <a:pt x="249526" y="-4049"/>
                      <a:pt x="228571" y="1920"/>
                    </a:cubicBezTo>
                    <a:cubicBezTo>
                      <a:pt x="206092" y="7635"/>
                      <a:pt x="201393" y="18811"/>
                      <a:pt x="212696" y="38115"/>
                    </a:cubicBezTo>
                    <a:cubicBezTo>
                      <a:pt x="218284" y="49417"/>
                      <a:pt x="223618" y="61355"/>
                      <a:pt x="228063" y="73420"/>
                    </a:cubicBezTo>
                    <a:cubicBezTo>
                      <a:pt x="240001" y="106694"/>
                      <a:pt x="243303" y="138317"/>
                      <a:pt x="250542" y="172353"/>
                    </a:cubicBezTo>
                    <a:cubicBezTo>
                      <a:pt x="256384" y="204992"/>
                      <a:pt x="269084" y="228360"/>
                      <a:pt x="285848" y="254776"/>
                    </a:cubicBezTo>
                    <a:cubicBezTo>
                      <a:pt x="317598" y="302274"/>
                      <a:pt x="321662" y="355614"/>
                      <a:pt x="325853" y="410986"/>
                    </a:cubicBezTo>
                    <a:cubicBezTo>
                      <a:pt x="329917" y="455563"/>
                      <a:pt x="349729" y="479312"/>
                      <a:pt x="373097" y="514872"/>
                    </a:cubicBezTo>
                    <a:cubicBezTo>
                      <a:pt x="379701" y="527064"/>
                      <a:pt x="371954" y="531001"/>
                      <a:pt x="361794" y="523508"/>
                    </a:cubicBezTo>
                    <a:cubicBezTo>
                      <a:pt x="345538" y="509284"/>
                      <a:pt x="331187" y="491123"/>
                      <a:pt x="318360" y="473597"/>
                    </a:cubicBezTo>
                    <a:cubicBezTo>
                      <a:pt x="301596" y="449340"/>
                      <a:pt x="299183" y="421273"/>
                      <a:pt x="296770" y="392063"/>
                    </a:cubicBezTo>
                    <a:cubicBezTo>
                      <a:pt x="294611" y="365901"/>
                      <a:pt x="292325" y="343549"/>
                      <a:pt x="285213" y="317768"/>
                    </a:cubicBezTo>
                    <a:cubicBezTo>
                      <a:pt x="282419" y="307735"/>
                      <a:pt x="278736" y="297829"/>
                      <a:pt x="274164" y="288558"/>
                    </a:cubicBezTo>
                    <a:cubicBezTo>
                      <a:pt x="270481" y="281700"/>
                      <a:pt x="267052" y="273572"/>
                      <a:pt x="260956" y="269254"/>
                    </a:cubicBezTo>
                    <a:cubicBezTo>
                      <a:pt x="252574" y="263285"/>
                      <a:pt x="241144" y="267603"/>
                      <a:pt x="229460" y="270143"/>
                    </a:cubicBezTo>
                    <a:cubicBezTo>
                      <a:pt x="215490" y="273445"/>
                      <a:pt x="201139" y="276239"/>
                      <a:pt x="187423" y="279668"/>
                    </a:cubicBezTo>
                    <a:cubicBezTo>
                      <a:pt x="171929" y="283605"/>
                      <a:pt x="150339" y="290336"/>
                      <a:pt x="122907" y="299861"/>
                    </a:cubicBezTo>
                    <a:cubicBezTo>
                      <a:pt x="90776" y="309894"/>
                      <a:pt x="61185" y="325134"/>
                      <a:pt x="35785" y="347740"/>
                    </a:cubicBezTo>
                    <a:cubicBezTo>
                      <a:pt x="26514" y="355995"/>
                      <a:pt x="17497" y="365393"/>
                      <a:pt x="8099" y="374918"/>
                    </a:cubicBezTo>
                    <a:cubicBezTo>
                      <a:pt x="-2188" y="384697"/>
                      <a:pt x="-3331" y="394476"/>
                      <a:pt x="8480" y="403112"/>
                    </a:cubicBezTo>
                    <a:cubicBezTo>
                      <a:pt x="57629" y="436767"/>
                      <a:pt x="116684" y="458357"/>
                      <a:pt x="171040" y="481979"/>
                    </a:cubicBezTo>
                    <a:cubicBezTo>
                      <a:pt x="211172" y="499632"/>
                      <a:pt x="248256" y="518174"/>
                      <a:pt x="285594" y="541669"/>
                    </a:cubicBezTo>
                    <a:cubicBezTo>
                      <a:pt x="372716" y="593866"/>
                      <a:pt x="456155" y="690132"/>
                      <a:pt x="425167" y="798336"/>
                    </a:cubicBezTo>
                    <a:cubicBezTo>
                      <a:pt x="419325" y="817259"/>
                      <a:pt x="409292" y="834277"/>
                      <a:pt x="395322" y="849263"/>
                    </a:cubicBezTo>
                    <a:cubicBezTo>
                      <a:pt x="392782" y="852565"/>
                      <a:pt x="388083" y="855740"/>
                      <a:pt x="387575" y="859677"/>
                    </a:cubicBezTo>
                    <a:lnTo>
                      <a:pt x="387575" y="859804"/>
                    </a:lnTo>
                    <a:cubicBezTo>
                      <a:pt x="387829" y="861328"/>
                      <a:pt x="391258" y="859296"/>
                      <a:pt x="395957" y="857391"/>
                    </a:cubicBezTo>
                    <a:cubicBezTo>
                      <a:pt x="439899" y="840500"/>
                      <a:pt x="474062" y="830086"/>
                      <a:pt x="511019" y="808877"/>
                    </a:cubicBezTo>
                    <a:cubicBezTo>
                      <a:pt x="688311" y="706515"/>
                      <a:pt x="775052" y="506871"/>
                      <a:pt x="614016" y="345454"/>
                    </a:cubicBezTo>
                  </a:path>
                </a:pathLst>
              </a:custGeom>
              <a:solidFill>
                <a:srgbClr val="1C92D1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397764" y="778382"/>
                <a:ext cx="150622" cy="13208"/>
              </a:xfrm>
              <a:custGeom>
                <a:avLst/>
                <a:gdLst/>
                <a:ahLst/>
                <a:cxnLst/>
                <a:rect l="l" t="t" r="r" b="b"/>
                <a:pathLst>
                  <a:path w="150622" h="13208">
                    <a:moveTo>
                      <a:pt x="635" y="5969"/>
                    </a:moveTo>
                    <a:lnTo>
                      <a:pt x="149479" y="13208"/>
                    </a:lnTo>
                    <a:cubicBezTo>
                      <a:pt x="149987" y="13208"/>
                      <a:pt x="150368" y="12827"/>
                      <a:pt x="150368" y="12446"/>
                    </a:cubicBezTo>
                    <a:lnTo>
                      <a:pt x="150622" y="8128"/>
                    </a:lnTo>
                    <a:cubicBezTo>
                      <a:pt x="150622" y="7620"/>
                      <a:pt x="150241" y="7239"/>
                      <a:pt x="149860" y="7239"/>
                    </a:cubicBezTo>
                    <a:lnTo>
                      <a:pt x="1143" y="0"/>
                    </a:lnTo>
                    <a:cubicBezTo>
                      <a:pt x="635" y="0"/>
                      <a:pt x="254" y="381"/>
                      <a:pt x="254" y="762"/>
                    </a:cubicBezTo>
                    <a:lnTo>
                      <a:pt x="0" y="5080"/>
                    </a:lnTo>
                    <a:cubicBezTo>
                      <a:pt x="0" y="5588"/>
                      <a:pt x="381" y="5969"/>
                      <a:pt x="762" y="5969"/>
                    </a:cubicBezTo>
                  </a:path>
                </a:pathLst>
              </a:custGeom>
              <a:solidFill>
                <a:srgbClr val="1C92D1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63500" y="63500"/>
                <a:ext cx="1318006" cy="1318005"/>
              </a:xfrm>
              <a:custGeom>
                <a:avLst/>
                <a:gdLst/>
                <a:ahLst/>
                <a:cxnLst/>
                <a:rect l="l" t="t" r="r" b="b"/>
                <a:pathLst>
                  <a:path w="1318006" h="1318005">
                    <a:moveTo>
                      <a:pt x="981329" y="84455"/>
                    </a:moveTo>
                    <a:cubicBezTo>
                      <a:pt x="979043" y="86360"/>
                      <a:pt x="974344" y="90170"/>
                      <a:pt x="969137" y="94996"/>
                    </a:cubicBezTo>
                    <a:cubicBezTo>
                      <a:pt x="1167892" y="204724"/>
                      <a:pt x="1302893" y="416433"/>
                      <a:pt x="1302893" y="659002"/>
                    </a:cubicBezTo>
                    <a:cubicBezTo>
                      <a:pt x="1302893" y="1013967"/>
                      <a:pt x="1014095" y="1302892"/>
                      <a:pt x="659003" y="1302892"/>
                    </a:cubicBezTo>
                    <a:cubicBezTo>
                      <a:pt x="303911" y="1302892"/>
                      <a:pt x="15113" y="1013967"/>
                      <a:pt x="15113" y="659002"/>
                    </a:cubicBezTo>
                    <a:cubicBezTo>
                      <a:pt x="15113" y="304038"/>
                      <a:pt x="303911" y="15113"/>
                      <a:pt x="659003" y="15113"/>
                    </a:cubicBezTo>
                    <a:cubicBezTo>
                      <a:pt x="767080" y="15113"/>
                      <a:pt x="868934" y="41910"/>
                      <a:pt x="958596" y="89154"/>
                    </a:cubicBezTo>
                    <a:cubicBezTo>
                      <a:pt x="963549" y="83947"/>
                      <a:pt x="968121" y="79502"/>
                      <a:pt x="969645" y="77851"/>
                    </a:cubicBezTo>
                    <a:cubicBezTo>
                      <a:pt x="876935" y="28194"/>
                      <a:pt x="771271" y="0"/>
                      <a:pt x="659003" y="0"/>
                    </a:cubicBezTo>
                    <a:cubicBezTo>
                      <a:pt x="295656" y="0"/>
                      <a:pt x="0" y="295656"/>
                      <a:pt x="0" y="659002"/>
                    </a:cubicBezTo>
                    <a:cubicBezTo>
                      <a:pt x="0" y="1022349"/>
                      <a:pt x="295656" y="1318005"/>
                      <a:pt x="659003" y="1318005"/>
                    </a:cubicBezTo>
                    <a:cubicBezTo>
                      <a:pt x="1022350" y="1318005"/>
                      <a:pt x="1318006" y="1022349"/>
                      <a:pt x="1318006" y="659002"/>
                    </a:cubicBezTo>
                    <a:cubicBezTo>
                      <a:pt x="1318006" y="412623"/>
                      <a:pt x="1182116" y="197485"/>
                      <a:pt x="981329" y="84455"/>
                    </a:cubicBezTo>
                  </a:path>
                </a:pathLst>
              </a:custGeom>
              <a:solidFill>
                <a:srgbClr val="1C92D1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241C76C2-6A5F-2B00-C5C1-E675AB294D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75398" y="-19786"/>
            <a:ext cx="8891465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2216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0825" y="2025013"/>
            <a:ext cx="7866713" cy="3598717"/>
            <a:chOff x="0" y="0"/>
            <a:chExt cx="4142295" cy="1894942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4015232" cy="1767840"/>
            </a:xfrm>
            <a:custGeom>
              <a:avLst/>
              <a:gdLst/>
              <a:ahLst/>
              <a:cxnLst/>
              <a:rect l="l" t="t" r="r" b="b"/>
              <a:pathLst>
                <a:path w="4015232" h="1767840">
                  <a:moveTo>
                    <a:pt x="135128" y="0"/>
                  </a:moveTo>
                  <a:cubicBezTo>
                    <a:pt x="60452" y="0"/>
                    <a:pt x="0" y="60579"/>
                    <a:pt x="0" y="135128"/>
                  </a:cubicBezTo>
                  <a:lnTo>
                    <a:pt x="0" y="1632712"/>
                  </a:lnTo>
                  <a:cubicBezTo>
                    <a:pt x="0" y="1707388"/>
                    <a:pt x="60452" y="1767840"/>
                    <a:pt x="135128" y="1767840"/>
                  </a:cubicBezTo>
                  <a:lnTo>
                    <a:pt x="3880104" y="1767840"/>
                  </a:lnTo>
                  <a:cubicBezTo>
                    <a:pt x="3954780" y="1767840"/>
                    <a:pt x="4015232" y="1707261"/>
                    <a:pt x="4015232" y="1632712"/>
                  </a:cubicBezTo>
                  <a:lnTo>
                    <a:pt x="4015232" y="135128"/>
                  </a:lnTo>
                  <a:cubicBezTo>
                    <a:pt x="4015232" y="60579"/>
                    <a:pt x="3954780" y="0"/>
                    <a:pt x="3880104" y="0"/>
                  </a:cubicBezTo>
                  <a:close/>
                </a:path>
              </a:pathLst>
            </a:custGeom>
            <a:solidFill>
              <a:srgbClr val="E6D3E7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314071" y="207137"/>
              <a:ext cx="1257300" cy="1438021"/>
            </a:xfrm>
            <a:custGeom>
              <a:avLst/>
              <a:gdLst/>
              <a:ahLst/>
              <a:cxnLst/>
              <a:rect l="l" t="t" r="r" b="b"/>
              <a:pathLst>
                <a:path w="1257300" h="1438021">
                  <a:moveTo>
                    <a:pt x="628650" y="1438021"/>
                  </a:moveTo>
                  <a:lnTo>
                    <a:pt x="1009015" y="1129157"/>
                  </a:lnTo>
                  <a:cubicBezTo>
                    <a:pt x="1159891" y="1014349"/>
                    <a:pt x="1257300" y="832866"/>
                    <a:pt x="1257300" y="628650"/>
                  </a:cubicBezTo>
                  <a:cubicBezTo>
                    <a:pt x="1257300" y="281432"/>
                    <a:pt x="975868" y="0"/>
                    <a:pt x="628650" y="0"/>
                  </a:cubicBezTo>
                  <a:cubicBezTo>
                    <a:pt x="281432" y="0"/>
                    <a:pt x="0" y="281432"/>
                    <a:pt x="0" y="628650"/>
                  </a:cubicBezTo>
                  <a:cubicBezTo>
                    <a:pt x="0" y="832866"/>
                    <a:pt x="97409" y="1014349"/>
                    <a:pt x="248285" y="1129157"/>
                  </a:cubicBezTo>
                  <a:close/>
                </a:path>
              </a:pathLst>
            </a:custGeom>
            <a:solidFill>
              <a:srgbClr val="A64399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745363" y="713232"/>
              <a:ext cx="389382" cy="248031"/>
            </a:xfrm>
            <a:custGeom>
              <a:avLst/>
              <a:gdLst/>
              <a:ahLst/>
              <a:cxnLst/>
              <a:rect l="l" t="t" r="r" b="b"/>
              <a:pathLst>
                <a:path w="389382" h="248031">
                  <a:moveTo>
                    <a:pt x="389382" y="101854"/>
                  </a:moveTo>
                  <a:lnTo>
                    <a:pt x="389382" y="233299"/>
                  </a:lnTo>
                  <a:cubicBezTo>
                    <a:pt x="389382" y="241554"/>
                    <a:pt x="383413" y="248031"/>
                    <a:pt x="375793" y="248031"/>
                  </a:cubicBezTo>
                  <a:lnTo>
                    <a:pt x="13589" y="248031"/>
                  </a:lnTo>
                  <a:cubicBezTo>
                    <a:pt x="5969" y="248031"/>
                    <a:pt x="0" y="241681"/>
                    <a:pt x="0" y="233299"/>
                  </a:cubicBezTo>
                  <a:lnTo>
                    <a:pt x="0" y="101854"/>
                  </a:lnTo>
                  <a:cubicBezTo>
                    <a:pt x="0" y="50419"/>
                    <a:pt x="35052" y="7747"/>
                    <a:pt x="80264" y="0"/>
                  </a:cubicBezTo>
                  <a:cubicBezTo>
                    <a:pt x="107569" y="32385"/>
                    <a:pt x="148463" y="52959"/>
                    <a:pt x="194056" y="52959"/>
                  </a:cubicBezTo>
                  <a:cubicBezTo>
                    <a:pt x="239649" y="52959"/>
                    <a:pt x="280543" y="32385"/>
                    <a:pt x="307848" y="0"/>
                  </a:cubicBezTo>
                  <a:lnTo>
                    <a:pt x="309118" y="0"/>
                  </a:lnTo>
                  <a:cubicBezTo>
                    <a:pt x="354330" y="7747"/>
                    <a:pt x="389382" y="50419"/>
                    <a:pt x="389382" y="10185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833501" y="511302"/>
              <a:ext cx="211836" cy="211836"/>
            </a:xfrm>
            <a:custGeom>
              <a:avLst/>
              <a:gdLst/>
              <a:ahLst/>
              <a:cxnLst/>
              <a:rect l="l" t="t" r="r" b="b"/>
              <a:pathLst>
                <a:path w="211836" h="211836">
                  <a:moveTo>
                    <a:pt x="105918" y="211836"/>
                  </a:moveTo>
                  <a:cubicBezTo>
                    <a:pt x="164338" y="211836"/>
                    <a:pt x="211836" y="164338"/>
                    <a:pt x="211836" y="105918"/>
                  </a:cubicBezTo>
                  <a:cubicBezTo>
                    <a:pt x="211836" y="47498"/>
                    <a:pt x="164338" y="0"/>
                    <a:pt x="105918" y="0"/>
                  </a:cubicBezTo>
                  <a:cubicBezTo>
                    <a:pt x="47498" y="0"/>
                    <a:pt x="0" y="47498"/>
                    <a:pt x="0" y="105918"/>
                  </a:cubicBezTo>
                  <a:cubicBezTo>
                    <a:pt x="0" y="164338"/>
                    <a:pt x="47498" y="211836"/>
                    <a:pt x="105918" y="211836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799973" y="838073"/>
              <a:ext cx="224917" cy="37338"/>
            </a:xfrm>
            <a:custGeom>
              <a:avLst/>
              <a:gdLst/>
              <a:ahLst/>
              <a:cxnLst/>
              <a:rect l="l" t="t" r="r" b="b"/>
              <a:pathLst>
                <a:path w="224917" h="37338">
                  <a:moveTo>
                    <a:pt x="0" y="0"/>
                  </a:moveTo>
                  <a:lnTo>
                    <a:pt x="224917" y="0"/>
                  </a:lnTo>
                  <a:lnTo>
                    <a:pt x="224917" y="37338"/>
                  </a:lnTo>
                  <a:lnTo>
                    <a:pt x="0" y="37338"/>
                  </a:lnTo>
                  <a:close/>
                </a:path>
              </a:pathLst>
            </a:custGeom>
            <a:solidFill>
              <a:srgbClr val="A64399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985139" y="801878"/>
              <a:ext cx="94996" cy="109728"/>
            </a:xfrm>
            <a:custGeom>
              <a:avLst/>
              <a:gdLst/>
              <a:ahLst/>
              <a:cxnLst/>
              <a:rect l="l" t="t" r="r" b="b"/>
              <a:pathLst>
                <a:path w="94996" h="109728">
                  <a:moveTo>
                    <a:pt x="94996" y="54864"/>
                  </a:moveTo>
                  <a:lnTo>
                    <a:pt x="0" y="0"/>
                  </a:lnTo>
                  <a:lnTo>
                    <a:pt x="0" y="109728"/>
                  </a:lnTo>
                  <a:close/>
                </a:path>
              </a:pathLst>
            </a:custGeom>
            <a:solidFill>
              <a:srgbClr val="A64399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30825" y="5659601"/>
            <a:ext cx="7866713" cy="3598699"/>
            <a:chOff x="0" y="0"/>
            <a:chExt cx="4142295" cy="1894929"/>
          </a:xfrm>
        </p:grpSpPr>
        <p:sp>
          <p:nvSpPr>
            <p:cNvPr id="10" name="Freeform 10"/>
            <p:cNvSpPr/>
            <p:nvPr/>
          </p:nvSpPr>
          <p:spPr>
            <a:xfrm>
              <a:off x="63500" y="63500"/>
              <a:ext cx="4015232" cy="1767840"/>
            </a:xfrm>
            <a:custGeom>
              <a:avLst/>
              <a:gdLst/>
              <a:ahLst/>
              <a:cxnLst/>
              <a:rect l="l" t="t" r="r" b="b"/>
              <a:pathLst>
                <a:path w="4015232" h="1767840">
                  <a:moveTo>
                    <a:pt x="135128" y="0"/>
                  </a:moveTo>
                  <a:cubicBezTo>
                    <a:pt x="60452" y="0"/>
                    <a:pt x="0" y="60579"/>
                    <a:pt x="0" y="135128"/>
                  </a:cubicBezTo>
                  <a:lnTo>
                    <a:pt x="0" y="1632712"/>
                  </a:lnTo>
                  <a:cubicBezTo>
                    <a:pt x="0" y="1707388"/>
                    <a:pt x="60452" y="1767840"/>
                    <a:pt x="135128" y="1767840"/>
                  </a:cubicBezTo>
                  <a:lnTo>
                    <a:pt x="3880104" y="1767840"/>
                  </a:lnTo>
                  <a:cubicBezTo>
                    <a:pt x="3954780" y="1767840"/>
                    <a:pt x="4015232" y="1707261"/>
                    <a:pt x="4015232" y="1632712"/>
                  </a:cubicBezTo>
                  <a:lnTo>
                    <a:pt x="4015232" y="135128"/>
                  </a:lnTo>
                  <a:cubicBezTo>
                    <a:pt x="4015232" y="60579"/>
                    <a:pt x="3954780" y="0"/>
                    <a:pt x="3880104" y="0"/>
                  </a:cubicBezTo>
                  <a:close/>
                </a:path>
              </a:pathLst>
            </a:custGeom>
            <a:solidFill>
              <a:srgbClr val="FDDFE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311404" y="265430"/>
              <a:ext cx="1257300" cy="1438021"/>
            </a:xfrm>
            <a:custGeom>
              <a:avLst/>
              <a:gdLst/>
              <a:ahLst/>
              <a:cxnLst/>
              <a:rect l="l" t="t" r="r" b="b"/>
              <a:pathLst>
                <a:path w="1257300" h="1438021">
                  <a:moveTo>
                    <a:pt x="628650" y="1438021"/>
                  </a:moveTo>
                  <a:lnTo>
                    <a:pt x="1009015" y="1129157"/>
                  </a:lnTo>
                  <a:cubicBezTo>
                    <a:pt x="1159891" y="1014349"/>
                    <a:pt x="1257300" y="832866"/>
                    <a:pt x="1257300" y="628650"/>
                  </a:cubicBezTo>
                  <a:cubicBezTo>
                    <a:pt x="1257300" y="281432"/>
                    <a:pt x="975868" y="0"/>
                    <a:pt x="628650" y="0"/>
                  </a:cubicBezTo>
                  <a:cubicBezTo>
                    <a:pt x="281432" y="0"/>
                    <a:pt x="0" y="281432"/>
                    <a:pt x="0" y="628650"/>
                  </a:cubicBezTo>
                  <a:cubicBezTo>
                    <a:pt x="0" y="832866"/>
                    <a:pt x="97409" y="1014349"/>
                    <a:pt x="248285" y="1129157"/>
                  </a:cubicBezTo>
                  <a:close/>
                </a:path>
              </a:pathLst>
            </a:custGeom>
            <a:solidFill>
              <a:srgbClr val="F26B8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09447" y="713486"/>
              <a:ext cx="52197" cy="52070"/>
            </a:xfrm>
            <a:custGeom>
              <a:avLst/>
              <a:gdLst/>
              <a:ahLst/>
              <a:cxnLst/>
              <a:rect l="l" t="t" r="r" b="b"/>
              <a:pathLst>
                <a:path w="52197" h="52070">
                  <a:moveTo>
                    <a:pt x="52197" y="26035"/>
                  </a:moveTo>
                  <a:cubicBezTo>
                    <a:pt x="52197" y="40386"/>
                    <a:pt x="40513" y="52070"/>
                    <a:pt x="26162" y="52070"/>
                  </a:cubicBezTo>
                  <a:cubicBezTo>
                    <a:pt x="11811" y="52070"/>
                    <a:pt x="0" y="40386"/>
                    <a:pt x="0" y="26035"/>
                  </a:cubicBezTo>
                  <a:cubicBezTo>
                    <a:pt x="0" y="11684"/>
                    <a:pt x="11684" y="0"/>
                    <a:pt x="26162" y="0"/>
                  </a:cubicBezTo>
                  <a:cubicBezTo>
                    <a:pt x="40640" y="0"/>
                    <a:pt x="52197" y="11684"/>
                    <a:pt x="52197" y="26035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23595" y="627761"/>
              <a:ext cx="223901" cy="240665"/>
            </a:xfrm>
            <a:custGeom>
              <a:avLst/>
              <a:gdLst/>
              <a:ahLst/>
              <a:cxnLst/>
              <a:rect l="l" t="t" r="r" b="b"/>
              <a:pathLst>
                <a:path w="223901" h="240665">
                  <a:moveTo>
                    <a:pt x="117221" y="127"/>
                  </a:moveTo>
                  <a:cubicBezTo>
                    <a:pt x="116332" y="127"/>
                    <a:pt x="115443" y="0"/>
                    <a:pt x="114681" y="0"/>
                  </a:cubicBezTo>
                  <a:cubicBezTo>
                    <a:pt x="113919" y="0"/>
                    <a:pt x="112903" y="0"/>
                    <a:pt x="112014" y="0"/>
                  </a:cubicBezTo>
                  <a:cubicBezTo>
                    <a:pt x="111125" y="0"/>
                    <a:pt x="110236" y="0"/>
                    <a:pt x="109347" y="0"/>
                  </a:cubicBezTo>
                  <a:cubicBezTo>
                    <a:pt x="108458" y="0"/>
                    <a:pt x="107696" y="0"/>
                    <a:pt x="106807" y="127"/>
                  </a:cubicBezTo>
                  <a:cubicBezTo>
                    <a:pt x="47371" y="2794"/>
                    <a:pt x="0" y="51816"/>
                    <a:pt x="0" y="111887"/>
                  </a:cubicBezTo>
                  <a:cubicBezTo>
                    <a:pt x="0" y="141097"/>
                    <a:pt x="11176" y="167767"/>
                    <a:pt x="29464" y="187579"/>
                  </a:cubicBezTo>
                  <a:cubicBezTo>
                    <a:pt x="43180" y="202438"/>
                    <a:pt x="52324" y="220980"/>
                    <a:pt x="55118" y="240665"/>
                  </a:cubicBezTo>
                  <a:lnTo>
                    <a:pt x="168656" y="240665"/>
                  </a:lnTo>
                  <a:cubicBezTo>
                    <a:pt x="171450" y="220853"/>
                    <a:pt x="180594" y="202438"/>
                    <a:pt x="194310" y="187579"/>
                  </a:cubicBezTo>
                  <a:cubicBezTo>
                    <a:pt x="212725" y="167640"/>
                    <a:pt x="223901" y="141097"/>
                    <a:pt x="223901" y="111760"/>
                  </a:cubicBezTo>
                  <a:cubicBezTo>
                    <a:pt x="223901" y="51689"/>
                    <a:pt x="176530" y="2667"/>
                    <a:pt x="117221" y="0"/>
                  </a:cubicBezTo>
                  <a:moveTo>
                    <a:pt x="177038" y="132207"/>
                  </a:moveTo>
                  <a:cubicBezTo>
                    <a:pt x="176149" y="136779"/>
                    <a:pt x="174498" y="140970"/>
                    <a:pt x="172339" y="144907"/>
                  </a:cubicBezTo>
                  <a:cubicBezTo>
                    <a:pt x="170053" y="148971"/>
                    <a:pt x="167386" y="152527"/>
                    <a:pt x="164084" y="155829"/>
                  </a:cubicBezTo>
                  <a:cubicBezTo>
                    <a:pt x="163068" y="156845"/>
                    <a:pt x="161544" y="156972"/>
                    <a:pt x="160274" y="156464"/>
                  </a:cubicBezTo>
                  <a:lnTo>
                    <a:pt x="149225" y="151003"/>
                  </a:lnTo>
                  <a:cubicBezTo>
                    <a:pt x="143383" y="156464"/>
                    <a:pt x="136271" y="160655"/>
                    <a:pt x="128651" y="163195"/>
                  </a:cubicBezTo>
                  <a:lnTo>
                    <a:pt x="127889" y="175514"/>
                  </a:lnTo>
                  <a:cubicBezTo>
                    <a:pt x="127889" y="176911"/>
                    <a:pt x="126873" y="178054"/>
                    <a:pt x="125603" y="178435"/>
                  </a:cubicBezTo>
                  <a:cubicBezTo>
                    <a:pt x="121158" y="179705"/>
                    <a:pt x="116586" y="180467"/>
                    <a:pt x="112141" y="180467"/>
                  </a:cubicBezTo>
                  <a:cubicBezTo>
                    <a:pt x="107569" y="180467"/>
                    <a:pt x="103124" y="179832"/>
                    <a:pt x="98552" y="178435"/>
                  </a:cubicBezTo>
                  <a:cubicBezTo>
                    <a:pt x="97282" y="178054"/>
                    <a:pt x="96266" y="176911"/>
                    <a:pt x="96266" y="175514"/>
                  </a:cubicBezTo>
                  <a:lnTo>
                    <a:pt x="95504" y="163195"/>
                  </a:lnTo>
                  <a:cubicBezTo>
                    <a:pt x="87757" y="160782"/>
                    <a:pt x="80772" y="156591"/>
                    <a:pt x="74803" y="151003"/>
                  </a:cubicBezTo>
                  <a:lnTo>
                    <a:pt x="63754" y="156464"/>
                  </a:lnTo>
                  <a:cubicBezTo>
                    <a:pt x="62484" y="157099"/>
                    <a:pt x="61087" y="156845"/>
                    <a:pt x="60071" y="155829"/>
                  </a:cubicBezTo>
                  <a:cubicBezTo>
                    <a:pt x="56769" y="152654"/>
                    <a:pt x="54102" y="149098"/>
                    <a:pt x="51689" y="144907"/>
                  </a:cubicBezTo>
                  <a:cubicBezTo>
                    <a:pt x="49530" y="140970"/>
                    <a:pt x="47879" y="136652"/>
                    <a:pt x="46990" y="132207"/>
                  </a:cubicBezTo>
                  <a:cubicBezTo>
                    <a:pt x="46736" y="130937"/>
                    <a:pt x="47244" y="129540"/>
                    <a:pt x="48387" y="128778"/>
                  </a:cubicBezTo>
                  <a:lnTo>
                    <a:pt x="58801" y="122174"/>
                  </a:lnTo>
                  <a:cubicBezTo>
                    <a:pt x="58039" y="118618"/>
                    <a:pt x="57785" y="115062"/>
                    <a:pt x="57785" y="111506"/>
                  </a:cubicBezTo>
                  <a:cubicBezTo>
                    <a:pt x="57785" y="107823"/>
                    <a:pt x="58166" y="104140"/>
                    <a:pt x="58928" y="100584"/>
                  </a:cubicBezTo>
                  <a:lnTo>
                    <a:pt x="48641" y="93980"/>
                  </a:lnTo>
                  <a:cubicBezTo>
                    <a:pt x="47498" y="93218"/>
                    <a:pt x="46990" y="91821"/>
                    <a:pt x="47244" y="90551"/>
                  </a:cubicBezTo>
                  <a:cubicBezTo>
                    <a:pt x="48260" y="85852"/>
                    <a:pt x="49911" y="81661"/>
                    <a:pt x="52197" y="77851"/>
                  </a:cubicBezTo>
                  <a:cubicBezTo>
                    <a:pt x="54356" y="73787"/>
                    <a:pt x="57150" y="70231"/>
                    <a:pt x="60452" y="67056"/>
                  </a:cubicBezTo>
                  <a:cubicBezTo>
                    <a:pt x="61468" y="66040"/>
                    <a:pt x="62992" y="65913"/>
                    <a:pt x="64135" y="66421"/>
                  </a:cubicBezTo>
                  <a:lnTo>
                    <a:pt x="75184" y="71882"/>
                  </a:lnTo>
                  <a:cubicBezTo>
                    <a:pt x="81153" y="66421"/>
                    <a:pt x="88011" y="62357"/>
                    <a:pt x="95631" y="59944"/>
                  </a:cubicBezTo>
                  <a:lnTo>
                    <a:pt x="96393" y="47625"/>
                  </a:lnTo>
                  <a:cubicBezTo>
                    <a:pt x="96393" y="46228"/>
                    <a:pt x="97409" y="45085"/>
                    <a:pt x="98679" y="44704"/>
                  </a:cubicBezTo>
                  <a:cubicBezTo>
                    <a:pt x="107315" y="42037"/>
                    <a:pt x="116967" y="42037"/>
                    <a:pt x="125603" y="44704"/>
                  </a:cubicBezTo>
                  <a:cubicBezTo>
                    <a:pt x="126873" y="45085"/>
                    <a:pt x="127889" y="46228"/>
                    <a:pt x="127889" y="47625"/>
                  </a:cubicBezTo>
                  <a:lnTo>
                    <a:pt x="128651" y="59944"/>
                  </a:lnTo>
                  <a:cubicBezTo>
                    <a:pt x="136144" y="62357"/>
                    <a:pt x="143129" y="66421"/>
                    <a:pt x="148971" y="71882"/>
                  </a:cubicBezTo>
                  <a:lnTo>
                    <a:pt x="160020" y="66421"/>
                  </a:lnTo>
                  <a:cubicBezTo>
                    <a:pt x="161290" y="65786"/>
                    <a:pt x="162687" y="66040"/>
                    <a:pt x="163703" y="67056"/>
                  </a:cubicBezTo>
                  <a:cubicBezTo>
                    <a:pt x="167005" y="70231"/>
                    <a:pt x="169799" y="73787"/>
                    <a:pt x="172085" y="77851"/>
                  </a:cubicBezTo>
                  <a:cubicBezTo>
                    <a:pt x="174371" y="81661"/>
                    <a:pt x="175895" y="85852"/>
                    <a:pt x="176911" y="90551"/>
                  </a:cubicBezTo>
                  <a:cubicBezTo>
                    <a:pt x="177165" y="91948"/>
                    <a:pt x="176657" y="93345"/>
                    <a:pt x="175514" y="93980"/>
                  </a:cubicBezTo>
                  <a:lnTo>
                    <a:pt x="165227" y="100584"/>
                  </a:lnTo>
                  <a:cubicBezTo>
                    <a:pt x="165989" y="104140"/>
                    <a:pt x="166370" y="107823"/>
                    <a:pt x="166370" y="111506"/>
                  </a:cubicBezTo>
                  <a:cubicBezTo>
                    <a:pt x="166370" y="115062"/>
                    <a:pt x="165989" y="118618"/>
                    <a:pt x="165354" y="122174"/>
                  </a:cubicBezTo>
                  <a:lnTo>
                    <a:pt x="175768" y="128778"/>
                  </a:lnTo>
                  <a:cubicBezTo>
                    <a:pt x="176911" y="129540"/>
                    <a:pt x="177546" y="130810"/>
                    <a:pt x="177165" y="13220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0364" y="894334"/>
              <a:ext cx="110490" cy="50927"/>
            </a:xfrm>
            <a:custGeom>
              <a:avLst/>
              <a:gdLst/>
              <a:ahLst/>
              <a:cxnLst/>
              <a:rect l="l" t="t" r="r" b="b"/>
              <a:pathLst>
                <a:path w="110490" h="50927">
                  <a:moveTo>
                    <a:pt x="110490" y="0"/>
                  </a:moveTo>
                  <a:cubicBezTo>
                    <a:pt x="108204" y="28448"/>
                    <a:pt x="84328" y="50927"/>
                    <a:pt x="55245" y="50927"/>
                  </a:cubicBezTo>
                  <a:cubicBezTo>
                    <a:pt x="26162" y="50927"/>
                    <a:pt x="2286" y="2844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30123" y="711581"/>
              <a:ext cx="67691" cy="25654"/>
            </a:xfrm>
            <a:custGeom>
              <a:avLst/>
              <a:gdLst/>
              <a:ahLst/>
              <a:cxnLst/>
              <a:rect l="l" t="t" r="r" b="b"/>
              <a:pathLst>
                <a:path w="67691" h="25654">
                  <a:moveTo>
                    <a:pt x="67691" y="12827"/>
                  </a:moveTo>
                  <a:cubicBezTo>
                    <a:pt x="67691" y="19939"/>
                    <a:pt x="61976" y="25654"/>
                    <a:pt x="54864" y="25654"/>
                  </a:cubicBezTo>
                  <a:lnTo>
                    <a:pt x="12827" y="25654"/>
                  </a:lnTo>
                  <a:cubicBezTo>
                    <a:pt x="5715" y="25654"/>
                    <a:pt x="0" y="19939"/>
                    <a:pt x="0" y="12827"/>
                  </a:cubicBezTo>
                  <a:cubicBezTo>
                    <a:pt x="0" y="5715"/>
                    <a:pt x="5715" y="0"/>
                    <a:pt x="12827" y="0"/>
                  </a:cubicBezTo>
                  <a:lnTo>
                    <a:pt x="54864" y="0"/>
                  </a:lnTo>
                  <a:cubicBezTo>
                    <a:pt x="61976" y="0"/>
                    <a:pt x="67691" y="5715"/>
                    <a:pt x="67691" y="1282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3404" y="711581"/>
              <a:ext cx="67691" cy="25654"/>
            </a:xfrm>
            <a:custGeom>
              <a:avLst/>
              <a:gdLst/>
              <a:ahLst/>
              <a:cxnLst/>
              <a:rect l="l" t="t" r="r" b="b"/>
              <a:pathLst>
                <a:path w="67691" h="25654">
                  <a:moveTo>
                    <a:pt x="67691" y="12827"/>
                  </a:moveTo>
                  <a:cubicBezTo>
                    <a:pt x="67691" y="19939"/>
                    <a:pt x="61976" y="25654"/>
                    <a:pt x="54864" y="25654"/>
                  </a:cubicBezTo>
                  <a:lnTo>
                    <a:pt x="12827" y="25654"/>
                  </a:lnTo>
                  <a:cubicBezTo>
                    <a:pt x="5715" y="25654"/>
                    <a:pt x="0" y="19939"/>
                    <a:pt x="0" y="12827"/>
                  </a:cubicBezTo>
                  <a:cubicBezTo>
                    <a:pt x="0" y="5715"/>
                    <a:pt x="5715" y="0"/>
                    <a:pt x="12827" y="0"/>
                  </a:cubicBezTo>
                  <a:lnTo>
                    <a:pt x="54864" y="0"/>
                  </a:lnTo>
                  <a:cubicBezTo>
                    <a:pt x="61976" y="0"/>
                    <a:pt x="67691" y="5715"/>
                    <a:pt x="67691" y="1282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Freeform 17"/>
            <p:cNvSpPr/>
            <p:nvPr/>
          </p:nvSpPr>
          <p:spPr>
            <a:xfrm>
              <a:off x="922782" y="534289"/>
              <a:ext cx="25654" cy="67691"/>
            </a:xfrm>
            <a:custGeom>
              <a:avLst/>
              <a:gdLst/>
              <a:ahLst/>
              <a:cxnLst/>
              <a:rect l="l" t="t" r="r" b="b"/>
              <a:pathLst>
                <a:path w="25654" h="67691">
                  <a:moveTo>
                    <a:pt x="12827" y="0"/>
                  </a:moveTo>
                  <a:cubicBezTo>
                    <a:pt x="19939" y="0"/>
                    <a:pt x="25654" y="5715"/>
                    <a:pt x="25654" y="12827"/>
                  </a:cubicBezTo>
                  <a:lnTo>
                    <a:pt x="25654" y="54864"/>
                  </a:lnTo>
                  <a:cubicBezTo>
                    <a:pt x="25654" y="61976"/>
                    <a:pt x="19939" y="67691"/>
                    <a:pt x="12827" y="67691"/>
                  </a:cubicBezTo>
                  <a:cubicBezTo>
                    <a:pt x="5715" y="67691"/>
                    <a:pt x="0" y="61976"/>
                    <a:pt x="0" y="54864"/>
                  </a:cubicBezTo>
                  <a:lnTo>
                    <a:pt x="0" y="12827"/>
                  </a:lnTo>
                  <a:cubicBezTo>
                    <a:pt x="0" y="5715"/>
                    <a:pt x="5715" y="0"/>
                    <a:pt x="12827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29383" y="590296"/>
              <a:ext cx="55452" cy="55499"/>
            </a:xfrm>
            <a:custGeom>
              <a:avLst/>
              <a:gdLst/>
              <a:ahLst/>
              <a:cxnLst/>
              <a:rect l="l" t="t" r="r" b="b"/>
              <a:pathLst>
                <a:path w="55452" h="55499">
                  <a:moveTo>
                    <a:pt x="51641" y="3810"/>
                  </a:moveTo>
                  <a:cubicBezTo>
                    <a:pt x="56721" y="8890"/>
                    <a:pt x="56721" y="17018"/>
                    <a:pt x="51641" y="21971"/>
                  </a:cubicBezTo>
                  <a:lnTo>
                    <a:pt x="21923" y="51689"/>
                  </a:lnTo>
                  <a:cubicBezTo>
                    <a:pt x="16843" y="56769"/>
                    <a:pt x="8715" y="56769"/>
                    <a:pt x="3762" y="51689"/>
                  </a:cubicBezTo>
                  <a:cubicBezTo>
                    <a:pt x="-1191" y="46609"/>
                    <a:pt x="-1318" y="38481"/>
                    <a:pt x="3762" y="33528"/>
                  </a:cubicBezTo>
                  <a:lnTo>
                    <a:pt x="33480" y="3810"/>
                  </a:lnTo>
                  <a:cubicBezTo>
                    <a:pt x="38560" y="-1270"/>
                    <a:pt x="46688" y="-1270"/>
                    <a:pt x="51641" y="381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>
              <a:off x="785876" y="590296"/>
              <a:ext cx="55452" cy="55499"/>
            </a:xfrm>
            <a:custGeom>
              <a:avLst/>
              <a:gdLst/>
              <a:ahLst/>
              <a:cxnLst/>
              <a:rect l="l" t="t" r="r" b="b"/>
              <a:pathLst>
                <a:path w="55452" h="55499">
                  <a:moveTo>
                    <a:pt x="3810" y="3810"/>
                  </a:moveTo>
                  <a:cubicBezTo>
                    <a:pt x="-1270" y="8890"/>
                    <a:pt x="-1270" y="17018"/>
                    <a:pt x="3810" y="21971"/>
                  </a:cubicBezTo>
                  <a:lnTo>
                    <a:pt x="33528" y="51689"/>
                  </a:lnTo>
                  <a:cubicBezTo>
                    <a:pt x="38608" y="56769"/>
                    <a:pt x="46736" y="56769"/>
                    <a:pt x="51689" y="51689"/>
                  </a:cubicBezTo>
                  <a:cubicBezTo>
                    <a:pt x="56642" y="46609"/>
                    <a:pt x="56769" y="38481"/>
                    <a:pt x="51689" y="33528"/>
                  </a:cubicBezTo>
                  <a:lnTo>
                    <a:pt x="21971" y="3810"/>
                  </a:lnTo>
                  <a:cubicBezTo>
                    <a:pt x="16891" y="-1270"/>
                    <a:pt x="8763" y="-1270"/>
                    <a:pt x="3810" y="381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20"/>
            <p:cNvSpPr/>
            <p:nvPr/>
          </p:nvSpPr>
          <p:spPr>
            <a:xfrm>
              <a:off x="1038479" y="879983"/>
              <a:ext cx="113157" cy="66421"/>
            </a:xfrm>
            <a:custGeom>
              <a:avLst/>
              <a:gdLst/>
              <a:ahLst/>
              <a:cxnLst/>
              <a:rect l="l" t="t" r="r" b="b"/>
              <a:pathLst>
                <a:path w="113157" h="66421">
                  <a:moveTo>
                    <a:pt x="89916" y="0"/>
                  </a:moveTo>
                  <a:lnTo>
                    <a:pt x="88900" y="0"/>
                  </a:lnTo>
                  <a:cubicBezTo>
                    <a:pt x="80137" y="7366"/>
                    <a:pt x="68834" y="11811"/>
                    <a:pt x="56515" y="11811"/>
                  </a:cubicBezTo>
                  <a:cubicBezTo>
                    <a:pt x="44196" y="11811"/>
                    <a:pt x="32893" y="7366"/>
                    <a:pt x="24130" y="0"/>
                  </a:cubicBezTo>
                  <a:lnTo>
                    <a:pt x="23241" y="0"/>
                  </a:lnTo>
                  <a:cubicBezTo>
                    <a:pt x="10160" y="2032"/>
                    <a:pt x="0" y="13589"/>
                    <a:pt x="0" y="27305"/>
                  </a:cubicBezTo>
                  <a:lnTo>
                    <a:pt x="0" y="62484"/>
                  </a:lnTo>
                  <a:cubicBezTo>
                    <a:pt x="0" y="64643"/>
                    <a:pt x="1651" y="66421"/>
                    <a:pt x="3937" y="66421"/>
                  </a:cubicBezTo>
                  <a:lnTo>
                    <a:pt x="109220" y="66421"/>
                  </a:lnTo>
                  <a:cubicBezTo>
                    <a:pt x="111379" y="66421"/>
                    <a:pt x="113157" y="64770"/>
                    <a:pt x="113157" y="62484"/>
                  </a:cubicBezTo>
                  <a:lnTo>
                    <a:pt x="113157" y="27305"/>
                  </a:lnTo>
                  <a:cubicBezTo>
                    <a:pt x="113157" y="13462"/>
                    <a:pt x="103124" y="2032"/>
                    <a:pt x="89916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 21"/>
            <p:cNvSpPr/>
            <p:nvPr/>
          </p:nvSpPr>
          <p:spPr>
            <a:xfrm>
              <a:off x="1064260" y="810514"/>
              <a:ext cx="61722" cy="61722"/>
            </a:xfrm>
            <a:custGeom>
              <a:avLst/>
              <a:gdLst/>
              <a:ahLst/>
              <a:cxnLst/>
              <a:rect l="l" t="t" r="r" b="b"/>
              <a:pathLst>
                <a:path w="61722" h="61722">
                  <a:moveTo>
                    <a:pt x="30861" y="61722"/>
                  </a:moveTo>
                  <a:cubicBezTo>
                    <a:pt x="47879" y="61722"/>
                    <a:pt x="61722" y="47879"/>
                    <a:pt x="61722" y="30861"/>
                  </a:cubicBezTo>
                  <a:cubicBezTo>
                    <a:pt x="61722" y="13843"/>
                    <a:pt x="47879" y="0"/>
                    <a:pt x="30861" y="0"/>
                  </a:cubicBezTo>
                  <a:cubicBezTo>
                    <a:pt x="13843" y="0"/>
                    <a:pt x="0" y="13843"/>
                    <a:pt x="0" y="30861"/>
                  </a:cubicBezTo>
                  <a:cubicBezTo>
                    <a:pt x="0" y="47879"/>
                    <a:pt x="13843" y="61722"/>
                    <a:pt x="30861" y="61722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29996" y="879983"/>
              <a:ext cx="113157" cy="66421"/>
            </a:xfrm>
            <a:custGeom>
              <a:avLst/>
              <a:gdLst/>
              <a:ahLst/>
              <a:cxnLst/>
              <a:rect l="l" t="t" r="r" b="b"/>
              <a:pathLst>
                <a:path w="113157" h="66421">
                  <a:moveTo>
                    <a:pt x="90043" y="0"/>
                  </a:moveTo>
                  <a:lnTo>
                    <a:pt x="89027" y="0"/>
                  </a:lnTo>
                  <a:cubicBezTo>
                    <a:pt x="80264" y="7366"/>
                    <a:pt x="68961" y="11811"/>
                    <a:pt x="56642" y="11811"/>
                  </a:cubicBezTo>
                  <a:cubicBezTo>
                    <a:pt x="44323" y="11811"/>
                    <a:pt x="33020" y="7366"/>
                    <a:pt x="24257" y="0"/>
                  </a:cubicBezTo>
                  <a:lnTo>
                    <a:pt x="23241" y="0"/>
                  </a:lnTo>
                  <a:cubicBezTo>
                    <a:pt x="10160" y="2032"/>
                    <a:pt x="0" y="13589"/>
                    <a:pt x="0" y="27305"/>
                  </a:cubicBezTo>
                  <a:lnTo>
                    <a:pt x="0" y="62484"/>
                  </a:lnTo>
                  <a:cubicBezTo>
                    <a:pt x="0" y="64643"/>
                    <a:pt x="1651" y="66421"/>
                    <a:pt x="3937" y="66421"/>
                  </a:cubicBezTo>
                  <a:lnTo>
                    <a:pt x="109220" y="66421"/>
                  </a:lnTo>
                  <a:cubicBezTo>
                    <a:pt x="111379" y="66421"/>
                    <a:pt x="113157" y="64770"/>
                    <a:pt x="113157" y="62484"/>
                  </a:cubicBezTo>
                  <a:lnTo>
                    <a:pt x="113157" y="27305"/>
                  </a:lnTo>
                  <a:cubicBezTo>
                    <a:pt x="113157" y="13462"/>
                    <a:pt x="103124" y="2032"/>
                    <a:pt x="89916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55777" y="810514"/>
              <a:ext cx="61722" cy="61722"/>
            </a:xfrm>
            <a:custGeom>
              <a:avLst/>
              <a:gdLst/>
              <a:ahLst/>
              <a:cxnLst/>
              <a:rect l="l" t="t" r="r" b="b"/>
              <a:pathLst>
                <a:path w="61722" h="61722">
                  <a:moveTo>
                    <a:pt x="30861" y="61722"/>
                  </a:moveTo>
                  <a:cubicBezTo>
                    <a:pt x="47879" y="61722"/>
                    <a:pt x="61722" y="47879"/>
                    <a:pt x="61722" y="30861"/>
                  </a:cubicBezTo>
                  <a:cubicBezTo>
                    <a:pt x="61722" y="13843"/>
                    <a:pt x="47879" y="0"/>
                    <a:pt x="30861" y="0"/>
                  </a:cubicBezTo>
                  <a:cubicBezTo>
                    <a:pt x="13843" y="0"/>
                    <a:pt x="0" y="13843"/>
                    <a:pt x="0" y="30861"/>
                  </a:cubicBezTo>
                  <a:cubicBezTo>
                    <a:pt x="0" y="47879"/>
                    <a:pt x="13843" y="61722"/>
                    <a:pt x="30861" y="61722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190462" y="5659601"/>
            <a:ext cx="7866713" cy="3598699"/>
            <a:chOff x="0" y="0"/>
            <a:chExt cx="4142295" cy="1894929"/>
          </a:xfrm>
        </p:grpSpPr>
        <p:sp>
          <p:nvSpPr>
            <p:cNvPr id="25" name="Freeform 25"/>
            <p:cNvSpPr/>
            <p:nvPr/>
          </p:nvSpPr>
          <p:spPr>
            <a:xfrm>
              <a:off x="63500" y="63500"/>
              <a:ext cx="4015232" cy="1767840"/>
            </a:xfrm>
            <a:custGeom>
              <a:avLst/>
              <a:gdLst/>
              <a:ahLst/>
              <a:cxnLst/>
              <a:rect l="l" t="t" r="r" b="b"/>
              <a:pathLst>
                <a:path w="4015232" h="1767840">
                  <a:moveTo>
                    <a:pt x="135128" y="0"/>
                  </a:moveTo>
                  <a:cubicBezTo>
                    <a:pt x="60579" y="0"/>
                    <a:pt x="0" y="60579"/>
                    <a:pt x="0" y="135128"/>
                  </a:cubicBezTo>
                  <a:lnTo>
                    <a:pt x="0" y="1632712"/>
                  </a:lnTo>
                  <a:cubicBezTo>
                    <a:pt x="0" y="1707388"/>
                    <a:pt x="60579" y="1767840"/>
                    <a:pt x="135128" y="1767840"/>
                  </a:cubicBezTo>
                  <a:lnTo>
                    <a:pt x="3880103" y="1767840"/>
                  </a:lnTo>
                  <a:cubicBezTo>
                    <a:pt x="3954780" y="1767840"/>
                    <a:pt x="4015232" y="1707261"/>
                    <a:pt x="4015232" y="1632712"/>
                  </a:cubicBezTo>
                  <a:lnTo>
                    <a:pt x="4015232" y="135128"/>
                  </a:lnTo>
                  <a:cubicBezTo>
                    <a:pt x="4015359" y="60579"/>
                    <a:pt x="3954780" y="0"/>
                    <a:pt x="3880103" y="0"/>
                  </a:cubicBezTo>
                  <a:close/>
                </a:path>
              </a:pathLst>
            </a:custGeom>
            <a:solidFill>
              <a:srgbClr val="FFE7D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reeform 26"/>
            <p:cNvSpPr/>
            <p:nvPr/>
          </p:nvSpPr>
          <p:spPr>
            <a:xfrm>
              <a:off x="2629153" y="265430"/>
              <a:ext cx="1257300" cy="1438021"/>
            </a:xfrm>
            <a:custGeom>
              <a:avLst/>
              <a:gdLst/>
              <a:ahLst/>
              <a:cxnLst/>
              <a:rect l="l" t="t" r="r" b="b"/>
              <a:pathLst>
                <a:path w="1257300" h="1438021">
                  <a:moveTo>
                    <a:pt x="628650" y="1438021"/>
                  </a:moveTo>
                  <a:lnTo>
                    <a:pt x="1009016" y="1129157"/>
                  </a:lnTo>
                  <a:cubicBezTo>
                    <a:pt x="1159891" y="1014349"/>
                    <a:pt x="1257300" y="832866"/>
                    <a:pt x="1257300" y="628650"/>
                  </a:cubicBezTo>
                  <a:cubicBezTo>
                    <a:pt x="1257300" y="281432"/>
                    <a:pt x="975868" y="0"/>
                    <a:pt x="628650" y="0"/>
                  </a:cubicBezTo>
                  <a:cubicBezTo>
                    <a:pt x="281433" y="0"/>
                    <a:pt x="0" y="281432"/>
                    <a:pt x="0" y="628650"/>
                  </a:cubicBezTo>
                  <a:cubicBezTo>
                    <a:pt x="0" y="832866"/>
                    <a:pt x="97409" y="1014349"/>
                    <a:pt x="248286" y="1129157"/>
                  </a:cubicBezTo>
                  <a:close/>
                </a:path>
              </a:pathLst>
            </a:custGeom>
            <a:solidFill>
              <a:srgbClr val="F8974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27"/>
            <p:cNvSpPr/>
            <p:nvPr/>
          </p:nvSpPr>
          <p:spPr>
            <a:xfrm>
              <a:off x="3244722" y="702056"/>
              <a:ext cx="26162" cy="51435"/>
            </a:xfrm>
            <a:custGeom>
              <a:avLst/>
              <a:gdLst/>
              <a:ahLst/>
              <a:cxnLst/>
              <a:rect l="l" t="t" r="r" b="b"/>
              <a:pathLst>
                <a:path w="26162" h="51435">
                  <a:moveTo>
                    <a:pt x="26162" y="0"/>
                  </a:moveTo>
                  <a:lnTo>
                    <a:pt x="26162" y="51435"/>
                  </a:lnTo>
                  <a:cubicBezTo>
                    <a:pt x="21972" y="50419"/>
                    <a:pt x="17527" y="49911"/>
                    <a:pt x="13081" y="49911"/>
                  </a:cubicBezTo>
                  <a:cubicBezTo>
                    <a:pt x="8636" y="49911"/>
                    <a:pt x="4192" y="50419"/>
                    <a:pt x="0" y="5143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28"/>
            <p:cNvSpPr/>
            <p:nvPr/>
          </p:nvSpPr>
          <p:spPr>
            <a:xfrm>
              <a:off x="3094736" y="620268"/>
              <a:ext cx="64770" cy="133096"/>
            </a:xfrm>
            <a:custGeom>
              <a:avLst/>
              <a:gdLst/>
              <a:ahLst/>
              <a:cxnLst/>
              <a:rect l="l" t="t" r="r" b="b"/>
              <a:pathLst>
                <a:path w="64770" h="133096">
                  <a:moveTo>
                    <a:pt x="13081" y="0"/>
                  </a:moveTo>
                  <a:lnTo>
                    <a:pt x="64770" y="0"/>
                  </a:lnTo>
                  <a:cubicBezTo>
                    <a:pt x="64643" y="1778"/>
                    <a:pt x="64516" y="3683"/>
                    <a:pt x="64516" y="5588"/>
                  </a:cubicBezTo>
                  <a:lnTo>
                    <a:pt x="64516" y="26162"/>
                  </a:lnTo>
                  <a:lnTo>
                    <a:pt x="26162" y="26162"/>
                  </a:lnTo>
                  <a:lnTo>
                    <a:pt x="26162" y="133096"/>
                  </a:lnTo>
                  <a:cubicBezTo>
                    <a:pt x="21971" y="132080"/>
                    <a:pt x="17526" y="131572"/>
                    <a:pt x="13081" y="131572"/>
                  </a:cubicBezTo>
                  <a:cubicBezTo>
                    <a:pt x="8636" y="131572"/>
                    <a:pt x="4191" y="132080"/>
                    <a:pt x="0" y="133096"/>
                  </a:cubicBezTo>
                  <a:lnTo>
                    <a:pt x="0" y="13081"/>
                  </a:lnTo>
                  <a:cubicBezTo>
                    <a:pt x="0" y="5842"/>
                    <a:pt x="5842" y="0"/>
                    <a:pt x="13081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 29"/>
            <p:cNvSpPr/>
            <p:nvPr/>
          </p:nvSpPr>
          <p:spPr>
            <a:xfrm>
              <a:off x="3355975" y="620268"/>
              <a:ext cx="64770" cy="133096"/>
            </a:xfrm>
            <a:custGeom>
              <a:avLst/>
              <a:gdLst/>
              <a:ahLst/>
              <a:cxnLst/>
              <a:rect l="l" t="t" r="r" b="b"/>
              <a:pathLst>
                <a:path w="64770" h="133096">
                  <a:moveTo>
                    <a:pt x="64770" y="13081"/>
                  </a:moveTo>
                  <a:lnTo>
                    <a:pt x="64770" y="133096"/>
                  </a:lnTo>
                  <a:cubicBezTo>
                    <a:pt x="60579" y="132080"/>
                    <a:pt x="56134" y="131572"/>
                    <a:pt x="51689" y="131572"/>
                  </a:cubicBezTo>
                  <a:cubicBezTo>
                    <a:pt x="47244" y="131572"/>
                    <a:pt x="42799" y="132080"/>
                    <a:pt x="38608" y="133096"/>
                  </a:cubicBezTo>
                  <a:lnTo>
                    <a:pt x="38608" y="26162"/>
                  </a:lnTo>
                  <a:lnTo>
                    <a:pt x="254" y="26162"/>
                  </a:lnTo>
                  <a:lnTo>
                    <a:pt x="254" y="5588"/>
                  </a:lnTo>
                  <a:cubicBezTo>
                    <a:pt x="254" y="3683"/>
                    <a:pt x="127" y="1905"/>
                    <a:pt x="0" y="0"/>
                  </a:cubicBezTo>
                  <a:lnTo>
                    <a:pt x="51689" y="0"/>
                  </a:lnTo>
                  <a:cubicBezTo>
                    <a:pt x="58928" y="0"/>
                    <a:pt x="64770" y="5842"/>
                    <a:pt x="64770" y="130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348482" y="850773"/>
              <a:ext cx="118364" cy="69469"/>
            </a:xfrm>
            <a:custGeom>
              <a:avLst/>
              <a:gdLst/>
              <a:ahLst/>
              <a:cxnLst/>
              <a:rect l="l" t="t" r="r" b="b"/>
              <a:pathLst>
                <a:path w="118364" h="69469">
                  <a:moveTo>
                    <a:pt x="94107" y="0"/>
                  </a:moveTo>
                  <a:lnTo>
                    <a:pt x="93091" y="0"/>
                  </a:lnTo>
                  <a:cubicBezTo>
                    <a:pt x="83947" y="7747"/>
                    <a:pt x="72009" y="12319"/>
                    <a:pt x="59182" y="12319"/>
                  </a:cubicBezTo>
                  <a:cubicBezTo>
                    <a:pt x="46355" y="12319"/>
                    <a:pt x="34417" y="7747"/>
                    <a:pt x="25273" y="0"/>
                  </a:cubicBezTo>
                  <a:lnTo>
                    <a:pt x="24257" y="0"/>
                  </a:lnTo>
                  <a:cubicBezTo>
                    <a:pt x="10541" y="2159"/>
                    <a:pt x="0" y="14224"/>
                    <a:pt x="0" y="28575"/>
                  </a:cubicBezTo>
                  <a:lnTo>
                    <a:pt x="0" y="65405"/>
                  </a:lnTo>
                  <a:cubicBezTo>
                    <a:pt x="0" y="67691"/>
                    <a:pt x="1778" y="69469"/>
                    <a:pt x="4064" y="69469"/>
                  </a:cubicBezTo>
                  <a:lnTo>
                    <a:pt x="114173" y="69469"/>
                  </a:lnTo>
                  <a:cubicBezTo>
                    <a:pt x="116459" y="69469"/>
                    <a:pt x="118364" y="67691"/>
                    <a:pt x="118364" y="65405"/>
                  </a:cubicBezTo>
                  <a:lnTo>
                    <a:pt x="118364" y="28575"/>
                  </a:lnTo>
                  <a:cubicBezTo>
                    <a:pt x="118364" y="14097"/>
                    <a:pt x="107823" y="2159"/>
                    <a:pt x="93980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reeform 31"/>
            <p:cNvSpPr/>
            <p:nvPr/>
          </p:nvSpPr>
          <p:spPr>
            <a:xfrm>
              <a:off x="3375406" y="778129"/>
              <a:ext cx="64516" cy="64516"/>
            </a:xfrm>
            <a:custGeom>
              <a:avLst/>
              <a:gdLst/>
              <a:ahLst/>
              <a:cxnLst/>
              <a:rect l="l" t="t" r="r" b="b"/>
              <a:pathLst>
                <a:path w="64516" h="64516">
                  <a:moveTo>
                    <a:pt x="32258" y="64516"/>
                  </a:moveTo>
                  <a:cubicBezTo>
                    <a:pt x="50038" y="64516"/>
                    <a:pt x="64516" y="50038"/>
                    <a:pt x="64516" y="32258"/>
                  </a:cubicBezTo>
                  <a:cubicBezTo>
                    <a:pt x="64516" y="14478"/>
                    <a:pt x="50038" y="0"/>
                    <a:pt x="32258" y="0"/>
                  </a:cubicBezTo>
                  <a:cubicBezTo>
                    <a:pt x="14478" y="0"/>
                    <a:pt x="0" y="14478"/>
                    <a:pt x="0" y="32258"/>
                  </a:cubicBezTo>
                  <a:cubicBezTo>
                    <a:pt x="0" y="50038"/>
                    <a:pt x="14478" y="64516"/>
                    <a:pt x="32258" y="64516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 32"/>
            <p:cNvSpPr/>
            <p:nvPr/>
          </p:nvSpPr>
          <p:spPr>
            <a:xfrm>
              <a:off x="3198495" y="850773"/>
              <a:ext cx="118491" cy="69469"/>
            </a:xfrm>
            <a:custGeom>
              <a:avLst/>
              <a:gdLst/>
              <a:ahLst/>
              <a:cxnLst/>
              <a:rect l="l" t="t" r="r" b="b"/>
              <a:pathLst>
                <a:path w="118491" h="69469">
                  <a:moveTo>
                    <a:pt x="94107" y="0"/>
                  </a:moveTo>
                  <a:lnTo>
                    <a:pt x="93091" y="0"/>
                  </a:lnTo>
                  <a:cubicBezTo>
                    <a:pt x="83947" y="7747"/>
                    <a:pt x="72009" y="12319"/>
                    <a:pt x="59182" y="12319"/>
                  </a:cubicBezTo>
                  <a:cubicBezTo>
                    <a:pt x="46355" y="12319"/>
                    <a:pt x="34417" y="7747"/>
                    <a:pt x="25273" y="0"/>
                  </a:cubicBezTo>
                  <a:lnTo>
                    <a:pt x="24257" y="0"/>
                  </a:lnTo>
                  <a:cubicBezTo>
                    <a:pt x="10541" y="2159"/>
                    <a:pt x="0" y="14224"/>
                    <a:pt x="0" y="28575"/>
                  </a:cubicBezTo>
                  <a:lnTo>
                    <a:pt x="0" y="65405"/>
                  </a:lnTo>
                  <a:cubicBezTo>
                    <a:pt x="0" y="67691"/>
                    <a:pt x="1778" y="69469"/>
                    <a:pt x="4064" y="69469"/>
                  </a:cubicBezTo>
                  <a:lnTo>
                    <a:pt x="114300" y="69469"/>
                  </a:lnTo>
                  <a:cubicBezTo>
                    <a:pt x="116586" y="69469"/>
                    <a:pt x="118491" y="67691"/>
                    <a:pt x="118491" y="65405"/>
                  </a:cubicBezTo>
                  <a:lnTo>
                    <a:pt x="118491" y="28575"/>
                  </a:lnTo>
                  <a:cubicBezTo>
                    <a:pt x="118491" y="14097"/>
                    <a:pt x="107950" y="2159"/>
                    <a:pt x="94107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3"/>
            <p:cNvSpPr/>
            <p:nvPr/>
          </p:nvSpPr>
          <p:spPr>
            <a:xfrm>
              <a:off x="3225546" y="778129"/>
              <a:ext cx="64516" cy="64516"/>
            </a:xfrm>
            <a:custGeom>
              <a:avLst/>
              <a:gdLst/>
              <a:ahLst/>
              <a:cxnLst/>
              <a:rect l="l" t="t" r="r" b="b"/>
              <a:pathLst>
                <a:path w="64516" h="64516">
                  <a:moveTo>
                    <a:pt x="32257" y="64516"/>
                  </a:moveTo>
                  <a:cubicBezTo>
                    <a:pt x="50037" y="64516"/>
                    <a:pt x="64516" y="50038"/>
                    <a:pt x="64516" y="32258"/>
                  </a:cubicBezTo>
                  <a:cubicBezTo>
                    <a:pt x="64516" y="14478"/>
                    <a:pt x="50037" y="0"/>
                    <a:pt x="32257" y="0"/>
                  </a:cubicBezTo>
                  <a:cubicBezTo>
                    <a:pt x="14478" y="0"/>
                    <a:pt x="0" y="14478"/>
                    <a:pt x="0" y="32258"/>
                  </a:cubicBezTo>
                  <a:cubicBezTo>
                    <a:pt x="0" y="50038"/>
                    <a:pt x="14478" y="64516"/>
                    <a:pt x="32257" y="64516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4"/>
            <p:cNvSpPr/>
            <p:nvPr/>
          </p:nvSpPr>
          <p:spPr>
            <a:xfrm>
              <a:off x="3048635" y="850773"/>
              <a:ext cx="118364" cy="69469"/>
            </a:xfrm>
            <a:custGeom>
              <a:avLst/>
              <a:gdLst/>
              <a:ahLst/>
              <a:cxnLst/>
              <a:rect l="l" t="t" r="r" b="b"/>
              <a:pathLst>
                <a:path w="118364" h="69469">
                  <a:moveTo>
                    <a:pt x="94107" y="0"/>
                  </a:moveTo>
                  <a:lnTo>
                    <a:pt x="93091" y="0"/>
                  </a:lnTo>
                  <a:cubicBezTo>
                    <a:pt x="83947" y="7747"/>
                    <a:pt x="72009" y="12319"/>
                    <a:pt x="59182" y="12319"/>
                  </a:cubicBezTo>
                  <a:cubicBezTo>
                    <a:pt x="46355" y="12319"/>
                    <a:pt x="34417" y="7747"/>
                    <a:pt x="25273" y="0"/>
                  </a:cubicBezTo>
                  <a:lnTo>
                    <a:pt x="24257" y="0"/>
                  </a:lnTo>
                  <a:cubicBezTo>
                    <a:pt x="10541" y="2159"/>
                    <a:pt x="0" y="14224"/>
                    <a:pt x="0" y="28575"/>
                  </a:cubicBezTo>
                  <a:lnTo>
                    <a:pt x="0" y="65405"/>
                  </a:lnTo>
                  <a:cubicBezTo>
                    <a:pt x="0" y="67691"/>
                    <a:pt x="1778" y="69469"/>
                    <a:pt x="4064" y="69469"/>
                  </a:cubicBezTo>
                  <a:lnTo>
                    <a:pt x="114173" y="69469"/>
                  </a:lnTo>
                  <a:cubicBezTo>
                    <a:pt x="116459" y="69469"/>
                    <a:pt x="118364" y="67691"/>
                    <a:pt x="118364" y="65405"/>
                  </a:cubicBezTo>
                  <a:lnTo>
                    <a:pt x="118364" y="28575"/>
                  </a:lnTo>
                  <a:cubicBezTo>
                    <a:pt x="118364" y="14097"/>
                    <a:pt x="107823" y="2159"/>
                    <a:pt x="93980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Freeform 35"/>
            <p:cNvSpPr/>
            <p:nvPr/>
          </p:nvSpPr>
          <p:spPr>
            <a:xfrm>
              <a:off x="3075559" y="778129"/>
              <a:ext cx="64516" cy="64516"/>
            </a:xfrm>
            <a:custGeom>
              <a:avLst/>
              <a:gdLst/>
              <a:ahLst/>
              <a:cxnLst/>
              <a:rect l="l" t="t" r="r" b="b"/>
              <a:pathLst>
                <a:path w="64516" h="64516">
                  <a:moveTo>
                    <a:pt x="32258" y="64516"/>
                  </a:moveTo>
                  <a:cubicBezTo>
                    <a:pt x="50038" y="64516"/>
                    <a:pt x="64516" y="50038"/>
                    <a:pt x="64516" y="32258"/>
                  </a:cubicBezTo>
                  <a:cubicBezTo>
                    <a:pt x="64516" y="14478"/>
                    <a:pt x="50038" y="0"/>
                    <a:pt x="32258" y="0"/>
                  </a:cubicBezTo>
                  <a:cubicBezTo>
                    <a:pt x="14478" y="0"/>
                    <a:pt x="0" y="14478"/>
                    <a:pt x="0" y="32258"/>
                  </a:cubicBezTo>
                  <a:cubicBezTo>
                    <a:pt x="0" y="50038"/>
                    <a:pt x="14478" y="64516"/>
                    <a:pt x="32258" y="64516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3185287" y="590931"/>
              <a:ext cx="144526" cy="84836"/>
            </a:xfrm>
            <a:custGeom>
              <a:avLst/>
              <a:gdLst/>
              <a:ahLst/>
              <a:cxnLst/>
              <a:rect l="l" t="t" r="r" b="b"/>
              <a:pathLst>
                <a:path w="144526" h="84836">
                  <a:moveTo>
                    <a:pt x="115062" y="0"/>
                  </a:moveTo>
                  <a:lnTo>
                    <a:pt x="113791" y="0"/>
                  </a:lnTo>
                  <a:cubicBezTo>
                    <a:pt x="102615" y="9398"/>
                    <a:pt x="88138" y="14986"/>
                    <a:pt x="72390" y="14986"/>
                  </a:cubicBezTo>
                  <a:cubicBezTo>
                    <a:pt x="56641" y="14986"/>
                    <a:pt x="42163" y="9398"/>
                    <a:pt x="30988" y="0"/>
                  </a:cubicBezTo>
                  <a:lnTo>
                    <a:pt x="29718" y="0"/>
                  </a:lnTo>
                  <a:cubicBezTo>
                    <a:pt x="12954" y="2667"/>
                    <a:pt x="0" y="17272"/>
                    <a:pt x="0" y="34925"/>
                  </a:cubicBezTo>
                  <a:lnTo>
                    <a:pt x="0" y="79883"/>
                  </a:lnTo>
                  <a:cubicBezTo>
                    <a:pt x="0" y="82677"/>
                    <a:pt x="2159" y="84836"/>
                    <a:pt x="4953" y="84836"/>
                  </a:cubicBezTo>
                  <a:lnTo>
                    <a:pt x="139446" y="84836"/>
                  </a:lnTo>
                  <a:cubicBezTo>
                    <a:pt x="142240" y="84836"/>
                    <a:pt x="144526" y="82677"/>
                    <a:pt x="144526" y="79883"/>
                  </a:cubicBezTo>
                  <a:lnTo>
                    <a:pt x="144526" y="34925"/>
                  </a:lnTo>
                  <a:cubicBezTo>
                    <a:pt x="144526" y="17272"/>
                    <a:pt x="131699" y="2667"/>
                    <a:pt x="114808" y="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Freeform 37"/>
            <p:cNvSpPr/>
            <p:nvPr/>
          </p:nvSpPr>
          <p:spPr>
            <a:xfrm>
              <a:off x="3218433" y="502158"/>
              <a:ext cx="78740" cy="78867"/>
            </a:xfrm>
            <a:custGeom>
              <a:avLst/>
              <a:gdLst/>
              <a:ahLst/>
              <a:cxnLst/>
              <a:rect l="l" t="t" r="r" b="b"/>
              <a:pathLst>
                <a:path w="78740" h="78867">
                  <a:moveTo>
                    <a:pt x="39370" y="78867"/>
                  </a:moveTo>
                  <a:cubicBezTo>
                    <a:pt x="61087" y="78867"/>
                    <a:pt x="78741" y="61214"/>
                    <a:pt x="78741" y="39497"/>
                  </a:cubicBezTo>
                  <a:cubicBezTo>
                    <a:pt x="78741" y="17780"/>
                    <a:pt x="61087" y="0"/>
                    <a:pt x="39370" y="0"/>
                  </a:cubicBezTo>
                  <a:cubicBezTo>
                    <a:pt x="17654" y="0"/>
                    <a:pt x="0" y="17653"/>
                    <a:pt x="0" y="39497"/>
                  </a:cubicBezTo>
                  <a:cubicBezTo>
                    <a:pt x="0" y="61341"/>
                    <a:pt x="17654" y="78867"/>
                    <a:pt x="39370" y="7886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190462" y="2025013"/>
            <a:ext cx="7866713" cy="3598717"/>
            <a:chOff x="0" y="0"/>
            <a:chExt cx="4142295" cy="1894942"/>
          </a:xfrm>
        </p:grpSpPr>
        <p:sp>
          <p:nvSpPr>
            <p:cNvPr id="39" name="Freeform 39"/>
            <p:cNvSpPr/>
            <p:nvPr/>
          </p:nvSpPr>
          <p:spPr>
            <a:xfrm>
              <a:off x="63500" y="63500"/>
              <a:ext cx="4015232" cy="1767840"/>
            </a:xfrm>
            <a:custGeom>
              <a:avLst/>
              <a:gdLst/>
              <a:ahLst/>
              <a:cxnLst/>
              <a:rect l="l" t="t" r="r" b="b"/>
              <a:pathLst>
                <a:path w="4015232" h="1767840">
                  <a:moveTo>
                    <a:pt x="135128" y="0"/>
                  </a:moveTo>
                  <a:cubicBezTo>
                    <a:pt x="60579" y="0"/>
                    <a:pt x="0" y="60579"/>
                    <a:pt x="0" y="135128"/>
                  </a:cubicBezTo>
                  <a:lnTo>
                    <a:pt x="0" y="1632712"/>
                  </a:lnTo>
                  <a:cubicBezTo>
                    <a:pt x="0" y="1707388"/>
                    <a:pt x="60579" y="1767840"/>
                    <a:pt x="135128" y="1767840"/>
                  </a:cubicBezTo>
                  <a:lnTo>
                    <a:pt x="3880103" y="1767840"/>
                  </a:lnTo>
                  <a:cubicBezTo>
                    <a:pt x="3954780" y="1767840"/>
                    <a:pt x="4015232" y="1707261"/>
                    <a:pt x="4015232" y="1632712"/>
                  </a:cubicBezTo>
                  <a:lnTo>
                    <a:pt x="4015232" y="135128"/>
                  </a:lnTo>
                  <a:cubicBezTo>
                    <a:pt x="4015359" y="60579"/>
                    <a:pt x="3954780" y="0"/>
                    <a:pt x="3880103" y="0"/>
                  </a:cubicBezTo>
                  <a:close/>
                </a:path>
              </a:pathLst>
            </a:custGeom>
            <a:solidFill>
              <a:srgbClr val="D3E1F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40"/>
            <p:cNvSpPr/>
            <p:nvPr/>
          </p:nvSpPr>
          <p:spPr>
            <a:xfrm>
              <a:off x="2629153" y="207137"/>
              <a:ext cx="1257300" cy="1438021"/>
            </a:xfrm>
            <a:custGeom>
              <a:avLst/>
              <a:gdLst/>
              <a:ahLst/>
              <a:cxnLst/>
              <a:rect l="l" t="t" r="r" b="b"/>
              <a:pathLst>
                <a:path w="1257300" h="1438021">
                  <a:moveTo>
                    <a:pt x="628650" y="1438021"/>
                  </a:moveTo>
                  <a:lnTo>
                    <a:pt x="1009016" y="1129157"/>
                  </a:lnTo>
                  <a:cubicBezTo>
                    <a:pt x="1159891" y="1014349"/>
                    <a:pt x="1257300" y="832866"/>
                    <a:pt x="1257300" y="628650"/>
                  </a:cubicBezTo>
                  <a:cubicBezTo>
                    <a:pt x="1257300" y="281432"/>
                    <a:pt x="975868" y="0"/>
                    <a:pt x="628650" y="0"/>
                  </a:cubicBezTo>
                  <a:cubicBezTo>
                    <a:pt x="281433" y="0"/>
                    <a:pt x="0" y="281432"/>
                    <a:pt x="0" y="628650"/>
                  </a:cubicBezTo>
                  <a:cubicBezTo>
                    <a:pt x="0" y="832866"/>
                    <a:pt x="97409" y="1014349"/>
                    <a:pt x="248286" y="1129157"/>
                  </a:cubicBezTo>
                  <a:close/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Freeform 41"/>
            <p:cNvSpPr/>
            <p:nvPr/>
          </p:nvSpPr>
          <p:spPr>
            <a:xfrm>
              <a:off x="3060192" y="514985"/>
              <a:ext cx="395224" cy="395224"/>
            </a:xfrm>
            <a:custGeom>
              <a:avLst/>
              <a:gdLst/>
              <a:ahLst/>
              <a:cxnLst/>
              <a:rect l="l" t="t" r="r" b="b"/>
              <a:pathLst>
                <a:path w="395224" h="395224">
                  <a:moveTo>
                    <a:pt x="306578" y="32893"/>
                  </a:moveTo>
                  <a:cubicBezTo>
                    <a:pt x="275336" y="12065"/>
                    <a:pt x="237871" y="0"/>
                    <a:pt x="197612" y="0"/>
                  </a:cubicBezTo>
                  <a:cubicBezTo>
                    <a:pt x="157353" y="0"/>
                    <a:pt x="119888" y="12065"/>
                    <a:pt x="88646" y="32893"/>
                  </a:cubicBezTo>
                  <a:cubicBezTo>
                    <a:pt x="88519" y="33147"/>
                    <a:pt x="88519" y="33401"/>
                    <a:pt x="88392" y="33782"/>
                  </a:cubicBezTo>
                  <a:cubicBezTo>
                    <a:pt x="95631" y="38227"/>
                    <a:pt x="101473" y="44704"/>
                    <a:pt x="105283" y="52197"/>
                  </a:cubicBezTo>
                  <a:cubicBezTo>
                    <a:pt x="131953" y="35179"/>
                    <a:pt x="163703" y="25273"/>
                    <a:pt x="197612" y="25273"/>
                  </a:cubicBezTo>
                  <a:cubicBezTo>
                    <a:pt x="231521" y="25273"/>
                    <a:pt x="263271" y="35179"/>
                    <a:pt x="289941" y="52197"/>
                  </a:cubicBezTo>
                  <a:cubicBezTo>
                    <a:pt x="293751" y="44704"/>
                    <a:pt x="299593" y="38227"/>
                    <a:pt x="306832" y="33782"/>
                  </a:cubicBezTo>
                  <a:cubicBezTo>
                    <a:pt x="306705" y="33528"/>
                    <a:pt x="306705" y="33274"/>
                    <a:pt x="306578" y="32893"/>
                  </a:cubicBezTo>
                  <a:moveTo>
                    <a:pt x="197612" y="370078"/>
                  </a:moveTo>
                  <a:cubicBezTo>
                    <a:pt x="162052" y="370078"/>
                    <a:pt x="129032" y="359283"/>
                    <a:pt x="101600" y="340741"/>
                  </a:cubicBezTo>
                  <a:cubicBezTo>
                    <a:pt x="107188" y="348488"/>
                    <a:pt x="110363" y="358013"/>
                    <a:pt x="110363" y="368173"/>
                  </a:cubicBezTo>
                  <a:lnTo>
                    <a:pt x="110363" y="374904"/>
                  </a:lnTo>
                  <a:cubicBezTo>
                    <a:pt x="136652" y="387985"/>
                    <a:pt x="166370" y="395224"/>
                    <a:pt x="197612" y="395224"/>
                  </a:cubicBezTo>
                  <a:cubicBezTo>
                    <a:pt x="228854" y="395224"/>
                    <a:pt x="258572" y="387858"/>
                    <a:pt x="284861" y="374904"/>
                  </a:cubicBezTo>
                  <a:lnTo>
                    <a:pt x="284861" y="368173"/>
                  </a:lnTo>
                  <a:cubicBezTo>
                    <a:pt x="284861" y="358013"/>
                    <a:pt x="288036" y="348488"/>
                    <a:pt x="293624" y="340741"/>
                  </a:cubicBezTo>
                  <a:cubicBezTo>
                    <a:pt x="266192" y="359283"/>
                    <a:pt x="233172" y="369951"/>
                    <a:pt x="197612" y="369951"/>
                  </a:cubicBezTo>
                  <a:moveTo>
                    <a:pt x="383032" y="129413"/>
                  </a:moveTo>
                  <a:lnTo>
                    <a:pt x="355854" y="129413"/>
                  </a:lnTo>
                  <a:cubicBezTo>
                    <a:pt x="364871" y="150241"/>
                    <a:pt x="369951" y="173355"/>
                    <a:pt x="369951" y="197485"/>
                  </a:cubicBezTo>
                  <a:cubicBezTo>
                    <a:pt x="369951" y="221615"/>
                    <a:pt x="364871" y="244729"/>
                    <a:pt x="355854" y="265684"/>
                  </a:cubicBezTo>
                  <a:cubicBezTo>
                    <a:pt x="364744" y="265938"/>
                    <a:pt x="372999" y="268478"/>
                    <a:pt x="380238" y="272923"/>
                  </a:cubicBezTo>
                  <a:cubicBezTo>
                    <a:pt x="389890" y="249682"/>
                    <a:pt x="395224" y="224155"/>
                    <a:pt x="395224" y="197612"/>
                  </a:cubicBezTo>
                  <a:cubicBezTo>
                    <a:pt x="395224" y="173736"/>
                    <a:pt x="390906" y="150749"/>
                    <a:pt x="383159" y="129540"/>
                  </a:cubicBezTo>
                  <a:moveTo>
                    <a:pt x="25273" y="197612"/>
                  </a:moveTo>
                  <a:cubicBezTo>
                    <a:pt x="25273" y="173355"/>
                    <a:pt x="30353" y="150368"/>
                    <a:pt x="39243" y="129540"/>
                  </a:cubicBezTo>
                  <a:lnTo>
                    <a:pt x="12065" y="129540"/>
                  </a:lnTo>
                  <a:cubicBezTo>
                    <a:pt x="4191" y="150749"/>
                    <a:pt x="0" y="173736"/>
                    <a:pt x="0" y="197612"/>
                  </a:cubicBezTo>
                  <a:cubicBezTo>
                    <a:pt x="0" y="224282"/>
                    <a:pt x="5334" y="249682"/>
                    <a:pt x="14986" y="272923"/>
                  </a:cubicBezTo>
                  <a:cubicBezTo>
                    <a:pt x="22098" y="268605"/>
                    <a:pt x="30480" y="265938"/>
                    <a:pt x="39243" y="265684"/>
                  </a:cubicBezTo>
                  <a:cubicBezTo>
                    <a:pt x="30226" y="244729"/>
                    <a:pt x="25146" y="221742"/>
                    <a:pt x="25146" y="197485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42"/>
            <p:cNvSpPr/>
            <p:nvPr/>
          </p:nvSpPr>
          <p:spPr>
            <a:xfrm>
              <a:off x="3135756" y="590677"/>
              <a:ext cx="244094" cy="244094"/>
            </a:xfrm>
            <a:custGeom>
              <a:avLst/>
              <a:gdLst/>
              <a:ahLst/>
              <a:cxnLst/>
              <a:rect l="l" t="t" r="r" b="b"/>
              <a:pathLst>
                <a:path w="244094" h="244094">
                  <a:moveTo>
                    <a:pt x="122047" y="0"/>
                  </a:moveTo>
                  <a:cubicBezTo>
                    <a:pt x="54737" y="0"/>
                    <a:pt x="0" y="54737"/>
                    <a:pt x="0" y="122047"/>
                  </a:cubicBezTo>
                  <a:cubicBezTo>
                    <a:pt x="0" y="189357"/>
                    <a:pt x="54737" y="244094"/>
                    <a:pt x="122047" y="244094"/>
                  </a:cubicBezTo>
                  <a:cubicBezTo>
                    <a:pt x="189357" y="244094"/>
                    <a:pt x="244094" y="189357"/>
                    <a:pt x="244094" y="122047"/>
                  </a:cubicBezTo>
                  <a:cubicBezTo>
                    <a:pt x="244094" y="54737"/>
                    <a:pt x="189357" y="0"/>
                    <a:pt x="122047" y="0"/>
                  </a:cubicBezTo>
                  <a:moveTo>
                    <a:pt x="122047" y="218821"/>
                  </a:moveTo>
                  <a:cubicBezTo>
                    <a:pt x="68708" y="218821"/>
                    <a:pt x="25274" y="175387"/>
                    <a:pt x="25274" y="122047"/>
                  </a:cubicBezTo>
                  <a:cubicBezTo>
                    <a:pt x="25274" y="68707"/>
                    <a:pt x="68708" y="25273"/>
                    <a:pt x="122047" y="25273"/>
                  </a:cubicBezTo>
                  <a:cubicBezTo>
                    <a:pt x="175388" y="25273"/>
                    <a:pt x="218821" y="68707"/>
                    <a:pt x="218821" y="122047"/>
                  </a:cubicBezTo>
                  <a:cubicBezTo>
                    <a:pt x="218821" y="175387"/>
                    <a:pt x="175388" y="218821"/>
                    <a:pt x="122047" y="2188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Freeform 43"/>
            <p:cNvSpPr/>
            <p:nvPr/>
          </p:nvSpPr>
          <p:spPr>
            <a:xfrm>
              <a:off x="3204845" y="704723"/>
              <a:ext cx="105918" cy="62230"/>
            </a:xfrm>
            <a:custGeom>
              <a:avLst/>
              <a:gdLst/>
              <a:ahLst/>
              <a:cxnLst/>
              <a:rect l="l" t="t" r="r" b="b"/>
              <a:pathLst>
                <a:path w="105918" h="62230">
                  <a:moveTo>
                    <a:pt x="105918" y="25527"/>
                  </a:moveTo>
                  <a:lnTo>
                    <a:pt x="105918" y="58547"/>
                  </a:lnTo>
                  <a:cubicBezTo>
                    <a:pt x="105918" y="60579"/>
                    <a:pt x="104267" y="62230"/>
                    <a:pt x="102235" y="62230"/>
                  </a:cubicBezTo>
                  <a:lnTo>
                    <a:pt x="3683" y="62230"/>
                  </a:lnTo>
                  <a:cubicBezTo>
                    <a:pt x="1651" y="62230"/>
                    <a:pt x="0" y="60579"/>
                    <a:pt x="0" y="58547"/>
                  </a:cubicBezTo>
                  <a:lnTo>
                    <a:pt x="0" y="25527"/>
                  </a:lnTo>
                  <a:cubicBezTo>
                    <a:pt x="0" y="12573"/>
                    <a:pt x="9525" y="1905"/>
                    <a:pt x="21717" y="0"/>
                  </a:cubicBezTo>
                  <a:lnTo>
                    <a:pt x="22733" y="0"/>
                  </a:lnTo>
                  <a:cubicBezTo>
                    <a:pt x="30988" y="6604"/>
                    <a:pt x="41529" y="10541"/>
                    <a:pt x="52832" y="10541"/>
                  </a:cubicBezTo>
                  <a:cubicBezTo>
                    <a:pt x="64135" y="10541"/>
                    <a:pt x="74676" y="6731"/>
                    <a:pt x="83058" y="0"/>
                  </a:cubicBezTo>
                  <a:lnTo>
                    <a:pt x="84074" y="0"/>
                  </a:lnTo>
                  <a:cubicBezTo>
                    <a:pt x="96520" y="1905"/>
                    <a:pt x="105918" y="12700"/>
                    <a:pt x="105918" y="2552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Freeform 44"/>
            <p:cNvSpPr/>
            <p:nvPr/>
          </p:nvSpPr>
          <p:spPr>
            <a:xfrm>
              <a:off x="3228847" y="638175"/>
              <a:ext cx="57912" cy="57785"/>
            </a:xfrm>
            <a:custGeom>
              <a:avLst/>
              <a:gdLst/>
              <a:ahLst/>
              <a:cxnLst/>
              <a:rect l="l" t="t" r="r" b="b"/>
              <a:pathLst>
                <a:path w="57912" h="57785">
                  <a:moveTo>
                    <a:pt x="28956" y="57785"/>
                  </a:moveTo>
                  <a:cubicBezTo>
                    <a:pt x="44959" y="57785"/>
                    <a:pt x="57912" y="44831"/>
                    <a:pt x="57912" y="28829"/>
                  </a:cubicBezTo>
                  <a:cubicBezTo>
                    <a:pt x="57912" y="12827"/>
                    <a:pt x="44959" y="0"/>
                    <a:pt x="28956" y="0"/>
                  </a:cubicBezTo>
                  <a:cubicBezTo>
                    <a:pt x="12955" y="0"/>
                    <a:pt x="0" y="12954"/>
                    <a:pt x="0" y="28829"/>
                  </a:cubicBezTo>
                  <a:cubicBezTo>
                    <a:pt x="0" y="44704"/>
                    <a:pt x="12955" y="57785"/>
                    <a:pt x="28956" y="57785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45"/>
            <p:cNvSpPr/>
            <p:nvPr/>
          </p:nvSpPr>
          <p:spPr>
            <a:xfrm>
              <a:off x="3056509" y="567055"/>
              <a:ext cx="88900" cy="52197"/>
            </a:xfrm>
            <a:custGeom>
              <a:avLst/>
              <a:gdLst/>
              <a:ahLst/>
              <a:cxnLst/>
              <a:rect l="l" t="t" r="r" b="b"/>
              <a:pathLst>
                <a:path w="88900" h="52197">
                  <a:moveTo>
                    <a:pt x="88773" y="21463"/>
                  </a:moveTo>
                  <a:lnTo>
                    <a:pt x="88773" y="49149"/>
                  </a:lnTo>
                  <a:cubicBezTo>
                    <a:pt x="88773" y="50927"/>
                    <a:pt x="87376" y="52197"/>
                    <a:pt x="85725" y="52197"/>
                  </a:cubicBezTo>
                  <a:lnTo>
                    <a:pt x="3048" y="52197"/>
                  </a:lnTo>
                  <a:cubicBezTo>
                    <a:pt x="1270" y="52197"/>
                    <a:pt x="0" y="50800"/>
                    <a:pt x="0" y="49149"/>
                  </a:cubicBezTo>
                  <a:lnTo>
                    <a:pt x="0" y="21463"/>
                  </a:lnTo>
                  <a:cubicBezTo>
                    <a:pt x="0" y="10668"/>
                    <a:pt x="8001" y="1651"/>
                    <a:pt x="18288" y="0"/>
                  </a:cubicBezTo>
                  <a:lnTo>
                    <a:pt x="19177" y="0"/>
                  </a:lnTo>
                  <a:cubicBezTo>
                    <a:pt x="26162" y="5588"/>
                    <a:pt x="34925" y="8763"/>
                    <a:pt x="44450" y="8763"/>
                  </a:cubicBezTo>
                  <a:cubicBezTo>
                    <a:pt x="53975" y="8763"/>
                    <a:pt x="62865" y="5461"/>
                    <a:pt x="69723" y="0"/>
                  </a:cubicBezTo>
                  <a:lnTo>
                    <a:pt x="70612" y="0"/>
                  </a:lnTo>
                  <a:cubicBezTo>
                    <a:pt x="81026" y="1651"/>
                    <a:pt x="88900" y="10541"/>
                    <a:pt x="88900" y="2146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46"/>
            <p:cNvSpPr/>
            <p:nvPr/>
          </p:nvSpPr>
          <p:spPr>
            <a:xfrm>
              <a:off x="3076575" y="511302"/>
              <a:ext cx="48514" cy="48514"/>
            </a:xfrm>
            <a:custGeom>
              <a:avLst/>
              <a:gdLst/>
              <a:ahLst/>
              <a:cxnLst/>
              <a:rect l="l" t="t" r="r" b="b"/>
              <a:pathLst>
                <a:path w="48514" h="48514">
                  <a:moveTo>
                    <a:pt x="24257" y="48514"/>
                  </a:moveTo>
                  <a:cubicBezTo>
                    <a:pt x="37592" y="48514"/>
                    <a:pt x="48514" y="37592"/>
                    <a:pt x="48514" y="24257"/>
                  </a:cubicBezTo>
                  <a:cubicBezTo>
                    <a:pt x="48514" y="10922"/>
                    <a:pt x="37592" y="0"/>
                    <a:pt x="24257" y="0"/>
                  </a:cubicBezTo>
                  <a:cubicBezTo>
                    <a:pt x="10922" y="0"/>
                    <a:pt x="0" y="10922"/>
                    <a:pt x="0" y="24257"/>
                  </a:cubicBezTo>
                  <a:cubicBezTo>
                    <a:pt x="0" y="37592"/>
                    <a:pt x="10922" y="48514"/>
                    <a:pt x="24257" y="4851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Freeform 47"/>
            <p:cNvSpPr/>
            <p:nvPr/>
          </p:nvSpPr>
          <p:spPr>
            <a:xfrm>
              <a:off x="3370326" y="567055"/>
              <a:ext cx="88900" cy="52197"/>
            </a:xfrm>
            <a:custGeom>
              <a:avLst/>
              <a:gdLst/>
              <a:ahLst/>
              <a:cxnLst/>
              <a:rect l="l" t="t" r="r" b="b"/>
              <a:pathLst>
                <a:path w="88900" h="52197">
                  <a:moveTo>
                    <a:pt x="88773" y="21463"/>
                  </a:moveTo>
                  <a:lnTo>
                    <a:pt x="88773" y="49149"/>
                  </a:lnTo>
                  <a:cubicBezTo>
                    <a:pt x="88773" y="50927"/>
                    <a:pt x="87376" y="52197"/>
                    <a:pt x="85725" y="52197"/>
                  </a:cubicBezTo>
                  <a:lnTo>
                    <a:pt x="3048" y="52197"/>
                  </a:lnTo>
                  <a:cubicBezTo>
                    <a:pt x="1269" y="52197"/>
                    <a:pt x="0" y="50800"/>
                    <a:pt x="0" y="49149"/>
                  </a:cubicBezTo>
                  <a:lnTo>
                    <a:pt x="0" y="21463"/>
                  </a:lnTo>
                  <a:cubicBezTo>
                    <a:pt x="0" y="10668"/>
                    <a:pt x="8001" y="1651"/>
                    <a:pt x="18288" y="0"/>
                  </a:cubicBezTo>
                  <a:lnTo>
                    <a:pt x="19176" y="0"/>
                  </a:lnTo>
                  <a:cubicBezTo>
                    <a:pt x="26162" y="5588"/>
                    <a:pt x="34925" y="8763"/>
                    <a:pt x="44450" y="8763"/>
                  </a:cubicBezTo>
                  <a:cubicBezTo>
                    <a:pt x="53975" y="8763"/>
                    <a:pt x="62864" y="5461"/>
                    <a:pt x="69723" y="0"/>
                  </a:cubicBezTo>
                  <a:lnTo>
                    <a:pt x="70612" y="0"/>
                  </a:lnTo>
                  <a:cubicBezTo>
                    <a:pt x="81026" y="1651"/>
                    <a:pt x="88900" y="10541"/>
                    <a:pt x="88900" y="2146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390392" y="511302"/>
              <a:ext cx="48514" cy="48514"/>
            </a:xfrm>
            <a:custGeom>
              <a:avLst/>
              <a:gdLst/>
              <a:ahLst/>
              <a:cxnLst/>
              <a:rect l="l" t="t" r="r" b="b"/>
              <a:pathLst>
                <a:path w="48514" h="48514">
                  <a:moveTo>
                    <a:pt x="24257" y="48514"/>
                  </a:moveTo>
                  <a:cubicBezTo>
                    <a:pt x="37591" y="48514"/>
                    <a:pt x="48514" y="37592"/>
                    <a:pt x="48514" y="24257"/>
                  </a:cubicBezTo>
                  <a:cubicBezTo>
                    <a:pt x="48514" y="10922"/>
                    <a:pt x="37591" y="0"/>
                    <a:pt x="24257" y="0"/>
                  </a:cubicBezTo>
                  <a:cubicBezTo>
                    <a:pt x="10922" y="0"/>
                    <a:pt x="0" y="10922"/>
                    <a:pt x="0" y="24257"/>
                  </a:cubicBezTo>
                  <a:cubicBezTo>
                    <a:pt x="0" y="37592"/>
                    <a:pt x="10922" y="48514"/>
                    <a:pt x="24257" y="4851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Freeform 49"/>
            <p:cNvSpPr/>
            <p:nvPr/>
          </p:nvSpPr>
          <p:spPr>
            <a:xfrm>
              <a:off x="3056509" y="861695"/>
              <a:ext cx="88900" cy="52197"/>
            </a:xfrm>
            <a:custGeom>
              <a:avLst/>
              <a:gdLst/>
              <a:ahLst/>
              <a:cxnLst/>
              <a:rect l="l" t="t" r="r" b="b"/>
              <a:pathLst>
                <a:path w="88900" h="52197">
                  <a:moveTo>
                    <a:pt x="88773" y="21463"/>
                  </a:moveTo>
                  <a:lnTo>
                    <a:pt x="88773" y="49149"/>
                  </a:lnTo>
                  <a:cubicBezTo>
                    <a:pt x="88773" y="50927"/>
                    <a:pt x="87376" y="52197"/>
                    <a:pt x="85725" y="52197"/>
                  </a:cubicBezTo>
                  <a:lnTo>
                    <a:pt x="3048" y="52197"/>
                  </a:lnTo>
                  <a:cubicBezTo>
                    <a:pt x="1270" y="52197"/>
                    <a:pt x="0" y="50800"/>
                    <a:pt x="0" y="49149"/>
                  </a:cubicBezTo>
                  <a:lnTo>
                    <a:pt x="0" y="21463"/>
                  </a:lnTo>
                  <a:cubicBezTo>
                    <a:pt x="0" y="10668"/>
                    <a:pt x="8001" y="1651"/>
                    <a:pt x="18288" y="0"/>
                  </a:cubicBezTo>
                  <a:lnTo>
                    <a:pt x="19177" y="0"/>
                  </a:lnTo>
                  <a:cubicBezTo>
                    <a:pt x="26162" y="5588"/>
                    <a:pt x="34925" y="8763"/>
                    <a:pt x="44450" y="8763"/>
                  </a:cubicBezTo>
                  <a:cubicBezTo>
                    <a:pt x="53975" y="8763"/>
                    <a:pt x="62865" y="5461"/>
                    <a:pt x="69723" y="0"/>
                  </a:cubicBezTo>
                  <a:lnTo>
                    <a:pt x="70612" y="0"/>
                  </a:lnTo>
                  <a:cubicBezTo>
                    <a:pt x="81026" y="1651"/>
                    <a:pt x="88900" y="10541"/>
                    <a:pt x="88900" y="2146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Freeform 50"/>
            <p:cNvSpPr/>
            <p:nvPr/>
          </p:nvSpPr>
          <p:spPr>
            <a:xfrm>
              <a:off x="3076575" y="805942"/>
              <a:ext cx="48514" cy="48514"/>
            </a:xfrm>
            <a:custGeom>
              <a:avLst/>
              <a:gdLst/>
              <a:ahLst/>
              <a:cxnLst/>
              <a:rect l="l" t="t" r="r" b="b"/>
              <a:pathLst>
                <a:path w="48514" h="48514">
                  <a:moveTo>
                    <a:pt x="24257" y="48514"/>
                  </a:moveTo>
                  <a:cubicBezTo>
                    <a:pt x="37592" y="48514"/>
                    <a:pt x="48514" y="37592"/>
                    <a:pt x="48514" y="24257"/>
                  </a:cubicBezTo>
                  <a:cubicBezTo>
                    <a:pt x="48514" y="10922"/>
                    <a:pt x="37592" y="0"/>
                    <a:pt x="24257" y="0"/>
                  </a:cubicBezTo>
                  <a:cubicBezTo>
                    <a:pt x="10922" y="0"/>
                    <a:pt x="0" y="10922"/>
                    <a:pt x="0" y="24257"/>
                  </a:cubicBezTo>
                  <a:cubicBezTo>
                    <a:pt x="0" y="37592"/>
                    <a:pt x="10922" y="48514"/>
                    <a:pt x="24257" y="4851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Freeform 51"/>
            <p:cNvSpPr/>
            <p:nvPr/>
          </p:nvSpPr>
          <p:spPr>
            <a:xfrm>
              <a:off x="3370326" y="861695"/>
              <a:ext cx="88900" cy="52197"/>
            </a:xfrm>
            <a:custGeom>
              <a:avLst/>
              <a:gdLst/>
              <a:ahLst/>
              <a:cxnLst/>
              <a:rect l="l" t="t" r="r" b="b"/>
              <a:pathLst>
                <a:path w="88900" h="52197">
                  <a:moveTo>
                    <a:pt x="88773" y="21463"/>
                  </a:moveTo>
                  <a:lnTo>
                    <a:pt x="88773" y="49149"/>
                  </a:lnTo>
                  <a:cubicBezTo>
                    <a:pt x="88773" y="50927"/>
                    <a:pt x="87376" y="52197"/>
                    <a:pt x="85725" y="52197"/>
                  </a:cubicBezTo>
                  <a:lnTo>
                    <a:pt x="3048" y="52197"/>
                  </a:lnTo>
                  <a:cubicBezTo>
                    <a:pt x="1269" y="52197"/>
                    <a:pt x="0" y="50800"/>
                    <a:pt x="0" y="49149"/>
                  </a:cubicBezTo>
                  <a:lnTo>
                    <a:pt x="0" y="21463"/>
                  </a:lnTo>
                  <a:cubicBezTo>
                    <a:pt x="0" y="10668"/>
                    <a:pt x="8001" y="1651"/>
                    <a:pt x="18288" y="0"/>
                  </a:cubicBezTo>
                  <a:lnTo>
                    <a:pt x="19176" y="0"/>
                  </a:lnTo>
                  <a:cubicBezTo>
                    <a:pt x="26162" y="5588"/>
                    <a:pt x="34925" y="8763"/>
                    <a:pt x="44450" y="8763"/>
                  </a:cubicBezTo>
                  <a:cubicBezTo>
                    <a:pt x="53975" y="8763"/>
                    <a:pt x="62864" y="5461"/>
                    <a:pt x="69723" y="0"/>
                  </a:cubicBezTo>
                  <a:lnTo>
                    <a:pt x="70612" y="0"/>
                  </a:lnTo>
                  <a:cubicBezTo>
                    <a:pt x="81026" y="1651"/>
                    <a:pt x="88900" y="10541"/>
                    <a:pt x="88900" y="21463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Freeform 52"/>
            <p:cNvSpPr/>
            <p:nvPr/>
          </p:nvSpPr>
          <p:spPr>
            <a:xfrm>
              <a:off x="3390392" y="805942"/>
              <a:ext cx="48514" cy="48514"/>
            </a:xfrm>
            <a:custGeom>
              <a:avLst/>
              <a:gdLst/>
              <a:ahLst/>
              <a:cxnLst/>
              <a:rect l="l" t="t" r="r" b="b"/>
              <a:pathLst>
                <a:path w="48514" h="48514">
                  <a:moveTo>
                    <a:pt x="24257" y="48514"/>
                  </a:moveTo>
                  <a:cubicBezTo>
                    <a:pt x="37591" y="48514"/>
                    <a:pt x="48514" y="37592"/>
                    <a:pt x="48514" y="24257"/>
                  </a:cubicBezTo>
                  <a:cubicBezTo>
                    <a:pt x="48514" y="10922"/>
                    <a:pt x="37591" y="0"/>
                    <a:pt x="24257" y="0"/>
                  </a:cubicBezTo>
                  <a:cubicBezTo>
                    <a:pt x="10922" y="0"/>
                    <a:pt x="0" y="10922"/>
                    <a:pt x="0" y="24257"/>
                  </a:cubicBezTo>
                  <a:cubicBezTo>
                    <a:pt x="0" y="37592"/>
                    <a:pt x="10922" y="48514"/>
                    <a:pt x="24257" y="48514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28700" y="611763"/>
            <a:ext cx="16542796" cy="100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50" b="1" i="0" u="none" strike="noStrike" kern="1200" cap="none" spc="42" normalizeH="0" baseline="0" noProof="0">
                <a:ln>
                  <a:noFill/>
                </a:ln>
                <a:solidFill>
                  <a:srgbClr val="303874"/>
                </a:solidFill>
                <a:effectLst/>
                <a:uLnTx/>
                <a:uFillTx/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The four domains in the Leadership Framework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516037" y="3965294"/>
            <a:ext cx="1023282" cy="639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7" b="1" i="0" u="none" strike="noStrike" kern="1200" cap="none" spc="-2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Leading Self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516037" y="7495865"/>
            <a:ext cx="1081077" cy="36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7" b="1" i="0" u="none" strike="noStrike" kern="1200" cap="none" spc="-2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Leading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490803" y="7804881"/>
            <a:ext cx="1074800" cy="36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7" b="1" i="0" u="none" strike="noStrike" kern="1200" cap="none" spc="-2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Practice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4640092" y="7415585"/>
            <a:ext cx="1561740" cy="36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7" b="1" i="0" u="none" strike="noStrike" kern="1200" cap="none" spc="-2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Leading the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4728149" y="7724601"/>
            <a:ext cx="1324321" cy="36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7" b="1" i="0" u="none" strike="noStrike" kern="1200" cap="none" spc="-2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Profession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573017" y="3864718"/>
            <a:ext cx="1640790" cy="639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7" b="1" i="0" u="none" strike="noStrike" kern="1200" cap="none" spc="-2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Leading with Others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474508" y="6391530"/>
            <a:ext cx="4271324" cy="2166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1" i="0" u="none" strike="noStrike" kern="1200" cap="none" spc="-24" normalizeH="0" baseline="0" noProof="0">
                <a:ln>
                  <a:noFill/>
                </a:ln>
                <a:solidFill>
                  <a:srgbClr val="F26B8F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Leadership is about leading practice.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0" i="0" u="none" strike="noStrike" kern="1200" cap="none" spc="-14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We all have a role to advance how social workers work by adapting to new research and knowledge, societal change, and the findings of inquiries.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4565478" y="2926310"/>
            <a:ext cx="4180354" cy="1818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1" i="0" u="none" strike="noStrike" kern="1200" cap="none" spc="-24" normalizeH="0" baseline="0" noProof="0">
                <a:ln>
                  <a:noFill/>
                </a:ln>
                <a:solidFill>
                  <a:srgbClr val="A64399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Leadership is about leading self. 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0" i="0" u="none" strike="noStrike" kern="1200" cap="none" spc="-12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This means taking opportunities to develop the ways you use self-disclosure, empathy and authenticity to enhance working relationships.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9839553" y="6391530"/>
            <a:ext cx="4016539" cy="247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1" i="0" u="none" strike="noStrike" kern="1200" cap="none" spc="-24" normalizeH="0" baseline="0" noProof="0">
                <a:ln>
                  <a:noFill/>
                </a:ln>
                <a:solidFill>
                  <a:srgbClr val="F8974A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Leadership is about leading the profession.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0" i="0" u="none" strike="noStrike" kern="1200" cap="none" spc="-14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Key to this is when you work 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0" i="0" u="none" strike="noStrike" kern="1200" cap="none" spc="-14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in ways that instil trust to advance the reputation of social work, and influence how the profession evolves to meet new challenges.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839553" y="2926310"/>
            <a:ext cx="3987524" cy="2166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1" i="0" u="none" strike="noStrike" kern="1200" cap="none" spc="-24" normalizeH="0" baseline="0" noProof="0">
                <a:ln>
                  <a:noFill/>
                </a:ln>
                <a:solidFill>
                  <a:srgbClr val="1C92D1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Leadership is about leading with others. 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0" i="0" u="none" strike="noStrike" kern="1200" cap="none" spc="-14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It’s how you collaborate 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1" b="0" i="0" u="none" strike="noStrike" kern="1200" cap="none" spc="-14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with social work colleagues, professionals in other fields, service users and communities to achieve better outcomes.</a:t>
            </a:r>
          </a:p>
        </p:txBody>
      </p:sp>
    </p:spTree>
    <p:extLst>
      <p:ext uri="{BB962C8B-B14F-4D97-AF65-F5344CB8AC3E}">
        <p14:creationId xmlns:p14="http://schemas.microsoft.com/office/powerpoint/2010/main" val="3399747743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302288"/>
          </a:xfrm>
          <a:custGeom>
            <a:avLst/>
            <a:gdLst/>
            <a:ahLst/>
            <a:cxnLst/>
            <a:rect l="l" t="t" r="r" b="b"/>
            <a:pathLst>
              <a:path w="18288000" h="10302288">
                <a:moveTo>
                  <a:pt x="0" y="0"/>
                </a:moveTo>
                <a:lnTo>
                  <a:pt x="18288000" y="0"/>
                </a:lnTo>
                <a:lnTo>
                  <a:pt x="18288000" y="10302288"/>
                </a:lnTo>
                <a:lnTo>
                  <a:pt x="0" y="10302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94881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8600" y="0"/>
            <a:ext cx="18342735" cy="10287000"/>
          </a:xfrm>
          <a:custGeom>
            <a:avLst/>
            <a:gdLst/>
            <a:ahLst/>
            <a:cxnLst/>
            <a:rect l="l" t="t" r="r" b="b"/>
            <a:pathLst>
              <a:path w="18342735" h="10287000">
                <a:moveTo>
                  <a:pt x="0" y="0"/>
                </a:moveTo>
                <a:lnTo>
                  <a:pt x="18342735" y="0"/>
                </a:lnTo>
                <a:lnTo>
                  <a:pt x="183427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07053" cy="10361203"/>
          </a:xfrm>
          <a:custGeom>
            <a:avLst/>
            <a:gdLst/>
            <a:ahLst/>
            <a:cxnLst/>
            <a:rect l="l" t="t" r="r" b="b"/>
            <a:pathLst>
              <a:path w="18407053" h="10361203">
                <a:moveTo>
                  <a:pt x="0" y="0"/>
                </a:moveTo>
                <a:lnTo>
                  <a:pt x="18407053" y="0"/>
                </a:lnTo>
                <a:lnTo>
                  <a:pt x="18407053" y="10361203"/>
                </a:lnTo>
                <a:lnTo>
                  <a:pt x="0" y="103612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35119" cy="10287000"/>
          </a:xfrm>
          <a:custGeom>
            <a:avLst/>
            <a:gdLst/>
            <a:ahLst/>
            <a:cxnLst/>
            <a:rect l="l" t="t" r="r" b="b"/>
            <a:pathLst>
              <a:path w="18435119" h="10287000">
                <a:moveTo>
                  <a:pt x="0" y="0"/>
                </a:moveTo>
                <a:lnTo>
                  <a:pt x="18435119" y="0"/>
                </a:lnTo>
                <a:lnTo>
                  <a:pt x="1843511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3CCF6B-04AB-47A1-800C-1FEED21E6DD9}"/>
              </a:ext>
            </a:extLst>
          </p:cNvPr>
          <p:cNvSpPr txBox="1"/>
          <p:nvPr/>
        </p:nvSpPr>
        <p:spPr>
          <a:xfrm>
            <a:off x="819921" y="570152"/>
            <a:ext cx="128198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29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TO THE E-LEARNING MODULES  </a:t>
            </a:r>
          </a:p>
          <a:p>
            <a:r>
              <a:rPr lang="en-GB" sz="5400" b="1" dirty="0">
                <a:solidFill>
                  <a:srgbClr val="0029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0CBB9C-24CF-4FB3-8477-4C397E25B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682" y="153414"/>
            <a:ext cx="4693950" cy="22661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3B3D11-43C8-7CAA-4758-ADA1B23FE137}"/>
              </a:ext>
            </a:extLst>
          </p:cNvPr>
          <p:cNvSpPr txBox="1"/>
          <p:nvPr/>
        </p:nvSpPr>
        <p:spPr>
          <a:xfrm>
            <a:off x="1066800" y="2552700"/>
            <a:ext cx="12394364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 algn="just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2017 HSC Collective Leadership Strategy – Leadership is the responsibility of all</a:t>
            </a:r>
          </a:p>
          <a:p>
            <a:pPr marL="428625" indent="-428625" algn="just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28625" indent="-428625" algn="just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years of Research Methods programme </a:t>
            </a:r>
          </a:p>
          <a:p>
            <a:pPr algn="just"/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Yr 1: Literature Review: </a:t>
            </a:r>
            <a:r>
              <a:rPr lang="en-GB" sz="2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Collective Styles of Leadership in Continually Changing Health &amp; Social Care Organisations</a:t>
            </a:r>
          </a:p>
          <a:p>
            <a:pPr algn="just"/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Yr 2: Service Evaluation: </a:t>
            </a:r>
            <a:r>
              <a:rPr lang="en-GB" sz="2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Works Best to Embed a Collective Style of Leadership in Social Work?</a:t>
            </a:r>
          </a:p>
          <a:p>
            <a:pPr algn="just"/>
            <a:r>
              <a:rPr lang="en-GB" sz="2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Recommendation from above of the need for development of a leadership programme available to all</a:t>
            </a:r>
          </a:p>
          <a:p>
            <a:pPr algn="just"/>
            <a:endParaRPr lang="en-GB" sz="24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 the same time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DOH SW Strategy (2012- 2022) had identified strengthening SW leadership as a key priority,</a:t>
            </a: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SW Leadership Framework being developed and funding available from DOH.</a:t>
            </a:r>
          </a:p>
          <a:p>
            <a:pPr algn="just"/>
            <a:endParaRPr lang="en-GB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Collaboration between SET, DOH, SCIE to develop an online social work leadership training resource that would be accessible to all social workers at all levels.  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Online modules relating to first two domains of Leadership Framework developed to date</a:t>
            </a: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en-GB" b="1" dirty="0">
              <a:solidFill>
                <a:srgbClr val="12467F"/>
              </a:solidFill>
              <a:latin typeface="AVANT GARDE DEMI BT" panose="020B040202020202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en-GB" b="1" dirty="0">
              <a:solidFill>
                <a:srgbClr val="12467F"/>
              </a:solidFill>
              <a:latin typeface="AVANT GARDE DEMI BT" panose="020B040202020202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en-GB" b="1" i="1" dirty="0">
              <a:solidFill>
                <a:srgbClr val="12467F"/>
              </a:solidFill>
              <a:latin typeface="AVANT GARDE DEMI BT" panose="020B040202020202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b="1" dirty="0">
                <a:solidFill>
                  <a:srgbClr val="12467F"/>
                </a:solidFill>
                <a:latin typeface="AVANT GARDE DEMI BT" panose="020B0402020202020204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marL="428625" indent="-428625" algn="just">
              <a:buFont typeface="Arial" panose="020B0604020202020204" pitchFamily="34" charset="0"/>
              <a:buChar char="•"/>
            </a:pPr>
            <a:endParaRPr lang="en-GB" dirty="0">
              <a:solidFill>
                <a:srgbClr val="12467F"/>
              </a:solidFill>
              <a:latin typeface="AVANT GARDE DEMI BT" panose="020B0402020202020204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EA49EB-8B08-1EF6-1DD5-AD367CB28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8064" y="3614631"/>
            <a:ext cx="3286295" cy="18574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CA6A73-CF4C-126D-5B18-8E0FCA6C6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5692" y="6672369"/>
            <a:ext cx="3238667" cy="180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9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3CCF6B-04AB-47A1-800C-1FEED21E6DD9}"/>
              </a:ext>
            </a:extLst>
          </p:cNvPr>
          <p:cNvSpPr txBox="1"/>
          <p:nvPr/>
        </p:nvSpPr>
        <p:spPr>
          <a:xfrm>
            <a:off x="609600" y="17559"/>
            <a:ext cx="105211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5400" b="1" dirty="0">
              <a:solidFill>
                <a:srgbClr val="0029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solidFill>
                  <a:srgbClr val="0029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CAN YOU FIND THEM?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14F491-013D-4542-837C-B63D5E0C85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2890" y="446230"/>
            <a:ext cx="4566872" cy="22048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4B06B3-BDDC-F118-1C80-01018DD5C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1273" y="3639967"/>
            <a:ext cx="10091058" cy="46797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199B4C-2654-F77A-1E68-83B5E1792E50}"/>
              </a:ext>
            </a:extLst>
          </p:cNvPr>
          <p:cNvSpPr txBox="1"/>
          <p:nvPr/>
        </p:nvSpPr>
        <p:spPr>
          <a:xfrm>
            <a:off x="1094015" y="2642024"/>
            <a:ext cx="143854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 algn="just">
              <a:buFont typeface="Arial" panose="020B0604020202020204" pitchFamily="34" charset="0"/>
              <a:buChar char="•"/>
            </a:pP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Initially developed for hosting on </a:t>
            </a:r>
            <a:r>
              <a:rPr lang="en-GB" sz="2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Learn</a:t>
            </a:r>
            <a:r>
              <a:rPr lang="en-GB" sz="24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HSCNI</a:t>
            </a:r>
            <a:r>
              <a:rPr lang="en-GB" sz="24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where they currently sit and are available for all HSC social workers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3898D2-8A99-8808-0E7F-34E37C011DA6}"/>
              </a:ext>
            </a:extLst>
          </p:cNvPr>
          <p:cNvSpPr txBox="1"/>
          <p:nvPr/>
        </p:nvSpPr>
        <p:spPr>
          <a:xfrm>
            <a:off x="1094015" y="8561281"/>
            <a:ext cx="143854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 algn="just">
              <a:buFont typeface="Arial" panose="020B0604020202020204" pitchFamily="34" charset="0"/>
              <a:buChar char="•"/>
            </a:pPr>
            <a:r>
              <a:rPr lang="en-GB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Also available for all other social workers hosted on NISCC website which we will demonstrate shortly.</a:t>
            </a:r>
          </a:p>
        </p:txBody>
      </p:sp>
    </p:spTree>
    <p:extLst>
      <p:ext uri="{BB962C8B-B14F-4D97-AF65-F5344CB8AC3E}">
        <p14:creationId xmlns:p14="http://schemas.microsoft.com/office/powerpoint/2010/main" val="1782665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3CCF6B-04AB-47A1-800C-1FEED21E6DD9}"/>
              </a:ext>
            </a:extLst>
          </p:cNvPr>
          <p:cNvSpPr txBox="1"/>
          <p:nvPr/>
        </p:nvSpPr>
        <p:spPr>
          <a:xfrm>
            <a:off x="762000" y="639040"/>
            <a:ext cx="116131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rgbClr val="0029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OF THE MODULES  </a:t>
            </a:r>
          </a:p>
          <a:p>
            <a:r>
              <a:rPr lang="en-GB" sz="5400" b="1" dirty="0">
                <a:solidFill>
                  <a:srgbClr val="0029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0CBB9C-24CF-4FB3-8477-4C397E25B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682" y="153414"/>
            <a:ext cx="4693950" cy="22661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3B3D11-43C8-7CAA-4758-ADA1B23FE137}"/>
              </a:ext>
            </a:extLst>
          </p:cNvPr>
          <p:cNvSpPr txBox="1"/>
          <p:nvPr/>
        </p:nvSpPr>
        <p:spPr>
          <a:xfrm>
            <a:off x="1066800" y="2552700"/>
            <a:ext cx="1239436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To increase knowledge of leadership styles, strengthening leadership skills and capacity in demonstrating leadership within the social work profession and across organisational and professional boundaries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To be accessible to all social workers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The two modules have been designed as stand alone, to be completed by participants in order of their choice.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Each module includes a workbook and range of reflective activities with the intention that PIP credits can be achieved through completion.  These could then be transferred into PIP requirements IAR/CAR.</a:t>
            </a:r>
            <a:endParaRPr lang="en-GB" sz="3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EA49EB-8B08-1EF6-1DD5-AD367CB28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8064" y="3614631"/>
            <a:ext cx="3286295" cy="18574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CA6A73-CF4C-126D-5B18-8E0FCA6C6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5692" y="6672369"/>
            <a:ext cx="3238667" cy="180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21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F0CBB9C-24CF-4FB3-8477-4C397E25B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682" y="153414"/>
            <a:ext cx="4693950" cy="22661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9A4A36-274C-9F2D-C5C7-44F4DEA88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190" y="842717"/>
            <a:ext cx="4832840" cy="273160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A990C4A-C99E-D21F-8154-F3E691C2B7A2}"/>
              </a:ext>
            </a:extLst>
          </p:cNvPr>
          <p:cNvSpPr txBox="1">
            <a:spLocks/>
          </p:cNvSpPr>
          <p:nvPr/>
        </p:nvSpPr>
        <p:spPr>
          <a:xfrm>
            <a:off x="7410305" y="1075428"/>
            <a:ext cx="4832840" cy="249889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3600" b="1" dirty="0">
              <a:solidFill>
                <a:schemeClr val="bg1"/>
              </a:solidFill>
              <a:latin typeface="AVANT GARDE DEMI BT" panose="020B040202020202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sections to the module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56FFB5-1C38-E9CE-B8D0-766C58FA2E26}"/>
              </a:ext>
            </a:extLst>
          </p:cNvPr>
          <p:cNvSpPr txBox="1">
            <a:spLocks/>
          </p:cNvSpPr>
          <p:nvPr/>
        </p:nvSpPr>
        <p:spPr>
          <a:xfrm>
            <a:off x="1516529" y="4656998"/>
            <a:ext cx="4108646" cy="1711146"/>
          </a:xfrm>
          <a:prstGeom prst="roundRect">
            <a:avLst/>
          </a:prstGeom>
          <a:solidFill>
            <a:srgbClr val="002060"/>
          </a:solidFill>
          <a:ln>
            <a:solidFill>
              <a:srgbClr val="009CD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3600" b="1" dirty="0">
              <a:solidFill>
                <a:schemeClr val="bg1"/>
              </a:solidFill>
              <a:latin typeface="AVANT GARDE DEMI BT" panose="020B040202020202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Welcome</a:t>
            </a:r>
            <a:r>
              <a:rPr lang="en-US" sz="3600" b="1" dirty="0">
                <a:solidFill>
                  <a:srgbClr val="12467F"/>
                </a:solidFill>
                <a:latin typeface="AVANT GARDE DEMI BT" panose="020B0402020202020204"/>
              </a:rPr>
              <a:t>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0F4D23E-92ED-8349-55B5-EACDF658A57A}"/>
              </a:ext>
            </a:extLst>
          </p:cNvPr>
          <p:cNvSpPr txBox="1">
            <a:spLocks/>
          </p:cNvSpPr>
          <p:nvPr/>
        </p:nvSpPr>
        <p:spPr>
          <a:xfrm>
            <a:off x="6509140" y="4655543"/>
            <a:ext cx="4108646" cy="171114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3600" b="1" dirty="0">
              <a:solidFill>
                <a:schemeClr val="bg1"/>
              </a:solidFill>
              <a:latin typeface="AVANT GARDE DEMI BT" panose="020B040202020202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Authenticity</a:t>
            </a:r>
            <a:r>
              <a:rPr lang="en-US" sz="3600" b="1" dirty="0">
                <a:solidFill>
                  <a:srgbClr val="12467F"/>
                </a:solidFill>
                <a:latin typeface="AVANT GARDE DEMI BT" panose="020B0402020202020204"/>
              </a:rPr>
              <a:t>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3DE77AF-9CD8-0A57-C2B9-F2E29E13699E}"/>
              </a:ext>
            </a:extLst>
          </p:cNvPr>
          <p:cNvSpPr txBox="1">
            <a:spLocks/>
          </p:cNvSpPr>
          <p:nvPr/>
        </p:nvSpPr>
        <p:spPr>
          <a:xfrm>
            <a:off x="11528012" y="4655543"/>
            <a:ext cx="4108646" cy="171114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Emotional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Intelligence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A5F028-12D5-8498-BCE7-72F9143ECB8D}"/>
              </a:ext>
            </a:extLst>
          </p:cNvPr>
          <p:cNvSpPr txBox="1">
            <a:spLocks/>
          </p:cNvSpPr>
          <p:nvPr/>
        </p:nvSpPr>
        <p:spPr>
          <a:xfrm>
            <a:off x="1493009" y="7431980"/>
            <a:ext cx="4108646" cy="171114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3600" b="1" dirty="0">
              <a:solidFill>
                <a:schemeClr val="bg1"/>
              </a:solidFill>
              <a:latin typeface="AVANT GARDE DEMI BT" panose="020B040202020202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Self Awareness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FFB508F-84DC-1AAF-FFB9-04514CEC8400}"/>
              </a:ext>
            </a:extLst>
          </p:cNvPr>
          <p:cNvSpPr txBox="1">
            <a:spLocks/>
          </p:cNvSpPr>
          <p:nvPr/>
        </p:nvSpPr>
        <p:spPr>
          <a:xfrm>
            <a:off x="6509140" y="7431980"/>
            <a:ext cx="4108646" cy="17795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3600" b="1" dirty="0">
              <a:solidFill>
                <a:schemeClr val="bg1"/>
              </a:solidFill>
              <a:latin typeface="AVANT GARDE DEMI BT" panose="020B040202020202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Self Care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90D7DC-34AF-15DC-984C-A6561A2BCE3E}"/>
              </a:ext>
            </a:extLst>
          </p:cNvPr>
          <p:cNvSpPr txBox="1">
            <a:spLocks/>
          </p:cNvSpPr>
          <p:nvPr/>
        </p:nvSpPr>
        <p:spPr>
          <a:xfrm>
            <a:off x="11528012" y="7379476"/>
            <a:ext cx="4108646" cy="183209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3600" b="1" dirty="0">
              <a:solidFill>
                <a:schemeClr val="bg1"/>
              </a:solidFill>
              <a:latin typeface="AVANT GARDE DEMI BT" panose="020B040202020202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Self Discipline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4574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F0CBB9C-24CF-4FB3-8477-4C397E25B9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682" y="153414"/>
            <a:ext cx="4693950" cy="22661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EA49EB-8B08-1EF6-1DD5-AD367CB28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643" y="505676"/>
            <a:ext cx="4883144" cy="2760038"/>
          </a:xfrm>
          <a:prstGeom prst="rect">
            <a:avLst/>
          </a:prstGeom>
        </p:spPr>
      </p:pic>
      <p:pic>
        <p:nvPicPr>
          <p:cNvPr id="2" name="Leadership in Social Work in Northern Ireland - Resource demo">
            <a:hlinkClick r:id="" action="ppaction://media"/>
            <a:extLst>
              <a:ext uri="{FF2B5EF4-FFF2-40B4-BE49-F238E27FC236}">
                <a16:creationId xmlns:a16="http://schemas.microsoft.com/office/drawing/2014/main" id="{C4DF4EC7-45ED-4052-B2CD-E8A442D05A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58000" y="3857624"/>
            <a:ext cx="8382000" cy="4714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04D5BD-79A4-4A47-80A0-973BFFFFC0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024" y="3265714"/>
            <a:ext cx="9067952" cy="465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3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0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F0CBB9C-24CF-4FB3-8477-4C397E25B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682" y="153414"/>
            <a:ext cx="4693950" cy="226615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A990C4A-C99E-D21F-8154-F3E691C2B7A2}"/>
              </a:ext>
            </a:extLst>
          </p:cNvPr>
          <p:cNvSpPr txBox="1">
            <a:spLocks/>
          </p:cNvSpPr>
          <p:nvPr/>
        </p:nvSpPr>
        <p:spPr>
          <a:xfrm>
            <a:off x="7410305" y="1075428"/>
            <a:ext cx="4832840" cy="249889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3600" b="1" dirty="0">
              <a:solidFill>
                <a:schemeClr val="bg1"/>
              </a:solidFill>
              <a:latin typeface="AVANT GARDE DEMI BT" panose="020B040202020202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sections to the module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56FFB5-1C38-E9CE-B8D0-766C58FA2E26}"/>
              </a:ext>
            </a:extLst>
          </p:cNvPr>
          <p:cNvSpPr txBox="1">
            <a:spLocks/>
          </p:cNvSpPr>
          <p:nvPr/>
        </p:nvSpPr>
        <p:spPr>
          <a:xfrm>
            <a:off x="1516529" y="4656998"/>
            <a:ext cx="4108646" cy="1580517"/>
          </a:xfrm>
          <a:prstGeom prst="round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3600" b="1" dirty="0">
              <a:solidFill>
                <a:schemeClr val="bg1"/>
              </a:solidFill>
              <a:latin typeface="AVANT GARDE DEMI BT" panose="020B040202020202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Welcome</a:t>
            </a:r>
            <a:r>
              <a:rPr lang="en-US" sz="3600" b="1" dirty="0">
                <a:solidFill>
                  <a:srgbClr val="12467F"/>
                </a:solidFill>
                <a:latin typeface="AVANT GARDE DEMI BT" panose="020B0402020202020204"/>
              </a:rPr>
              <a:t>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0F4D23E-92ED-8349-55B5-EACDF658A57A}"/>
              </a:ext>
            </a:extLst>
          </p:cNvPr>
          <p:cNvSpPr txBox="1">
            <a:spLocks/>
          </p:cNvSpPr>
          <p:nvPr/>
        </p:nvSpPr>
        <p:spPr>
          <a:xfrm>
            <a:off x="6509140" y="4655542"/>
            <a:ext cx="4108646" cy="158051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Reflective Practice &amp; Supervision</a:t>
            </a:r>
            <a:r>
              <a:rPr lang="en-US" sz="3600" b="1" dirty="0">
                <a:solidFill>
                  <a:srgbClr val="12467F"/>
                </a:solidFill>
                <a:latin typeface="AVANT GARDE DEMI BT" panose="020B0402020202020204"/>
              </a:rPr>
              <a:t>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3DE77AF-9CD8-0A57-C2B9-F2E29E13699E}"/>
              </a:ext>
            </a:extLst>
          </p:cNvPr>
          <p:cNvSpPr txBox="1">
            <a:spLocks/>
          </p:cNvSpPr>
          <p:nvPr/>
        </p:nvSpPr>
        <p:spPr>
          <a:xfrm>
            <a:off x="11528012" y="4655543"/>
            <a:ext cx="4108646" cy="158051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3600" b="1" dirty="0">
              <a:solidFill>
                <a:schemeClr val="bg1"/>
              </a:solidFill>
              <a:latin typeface="AVANT GARDE DEMI BT" panose="020B0402020202020204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Governance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A5F028-12D5-8498-BCE7-72F9143ECB8D}"/>
              </a:ext>
            </a:extLst>
          </p:cNvPr>
          <p:cNvSpPr txBox="1">
            <a:spLocks/>
          </p:cNvSpPr>
          <p:nvPr/>
        </p:nvSpPr>
        <p:spPr>
          <a:xfrm>
            <a:off x="1493009" y="7431980"/>
            <a:ext cx="4108646" cy="158051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Change Management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FFB508F-84DC-1AAF-FFB9-04514CEC8400}"/>
              </a:ext>
            </a:extLst>
          </p:cNvPr>
          <p:cNvSpPr txBox="1">
            <a:spLocks/>
          </p:cNvSpPr>
          <p:nvPr/>
        </p:nvSpPr>
        <p:spPr>
          <a:xfrm>
            <a:off x="6509140" y="7431981"/>
            <a:ext cx="4108646" cy="158051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Innovation &amp; Improvement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90D7DC-34AF-15DC-984C-A6561A2BCE3E}"/>
              </a:ext>
            </a:extLst>
          </p:cNvPr>
          <p:cNvSpPr txBox="1">
            <a:spLocks/>
          </p:cNvSpPr>
          <p:nvPr/>
        </p:nvSpPr>
        <p:spPr>
          <a:xfrm>
            <a:off x="11528012" y="7379476"/>
            <a:ext cx="4108646" cy="158051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37160" tIns="68580" rIns="137160" bIns="6858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bg1"/>
                </a:solidFill>
                <a:latin typeface="AVANT GARDE DEMI BT" panose="020B0402020202020204"/>
              </a:rPr>
              <a:t>Measurement &amp; Evaluation  </a:t>
            </a:r>
          </a:p>
          <a:p>
            <a:pPr marL="515025" indent="0">
              <a:spcBef>
                <a:spcPts val="0"/>
              </a:spcBef>
              <a:buNone/>
            </a:pPr>
            <a:endParaRPr lang="en-US" sz="3600" dirty="0">
              <a:solidFill>
                <a:srgbClr val="E91984"/>
              </a:solidFill>
              <a:latin typeface="AVANT GARDE DEMI BT" panose="020B0402020202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86DFC6-A73B-D2A6-E22B-2C4EE02F7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802689"/>
            <a:ext cx="4959765" cy="27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6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3CCF6B-04AB-47A1-800C-1FEED21E6DD9}"/>
              </a:ext>
            </a:extLst>
          </p:cNvPr>
          <p:cNvSpPr txBox="1"/>
          <p:nvPr/>
        </p:nvSpPr>
        <p:spPr>
          <a:xfrm>
            <a:off x="1371600" y="876300"/>
            <a:ext cx="109055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>
                <a:solidFill>
                  <a:srgbClr val="0029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TO YOU</a:t>
            </a:r>
          </a:p>
          <a:p>
            <a:r>
              <a:rPr lang="en-GB" sz="7200" b="1" dirty="0">
                <a:solidFill>
                  <a:srgbClr val="0029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Where do we go next?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0CBB9C-24CF-4FB3-8477-4C397E25B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682" y="153414"/>
            <a:ext cx="4693950" cy="22661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D080CB-DCF6-DACD-85FC-4ABF84E40FBE}"/>
              </a:ext>
            </a:extLst>
          </p:cNvPr>
          <p:cNvSpPr txBox="1"/>
          <p:nvPr/>
        </p:nvSpPr>
        <p:spPr>
          <a:xfrm>
            <a:off x="1600200" y="4076700"/>
            <a:ext cx="13792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en-GB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ave you already used the modules – what did you think? </a:t>
            </a:r>
          </a:p>
          <a:p>
            <a:pPr lvl="0"/>
            <a:r>
              <a:rPr lang="en-GB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GB" sz="36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will you use the modules?    </a:t>
            </a:r>
          </a:p>
          <a:p>
            <a:pPr lvl="0"/>
            <a:endParaRPr lang="en-GB" sz="36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Any other ideas about promotion </a:t>
            </a:r>
            <a:r>
              <a:rPr lang="en-GB" sz="36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 the modules</a:t>
            </a:r>
            <a:r>
              <a:rPr lang="en-GB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  </a:t>
            </a:r>
          </a:p>
          <a:p>
            <a:pPr lvl="0"/>
            <a:endParaRPr lang="en-GB" sz="36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Thoughts on developing modules for leading with others and leading the profession </a:t>
            </a:r>
            <a:endParaRPr lang="en-GB" sz="36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984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8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4723" y="8564242"/>
            <a:ext cx="1946515" cy="1348240"/>
          </a:xfrm>
          <a:custGeom>
            <a:avLst/>
            <a:gdLst/>
            <a:ahLst/>
            <a:cxnLst/>
            <a:rect l="l" t="t" r="r" b="b"/>
            <a:pathLst>
              <a:path w="1946515" h="1348240">
                <a:moveTo>
                  <a:pt x="0" y="0"/>
                </a:moveTo>
                <a:lnTo>
                  <a:pt x="1946514" y="0"/>
                </a:lnTo>
                <a:lnTo>
                  <a:pt x="1946514" y="1348240"/>
                </a:lnTo>
                <a:lnTo>
                  <a:pt x="0" y="13482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192585" y="8670684"/>
            <a:ext cx="1065476" cy="1135342"/>
          </a:xfrm>
          <a:custGeom>
            <a:avLst/>
            <a:gdLst/>
            <a:ahLst/>
            <a:cxnLst/>
            <a:rect l="l" t="t" r="r" b="b"/>
            <a:pathLst>
              <a:path w="1065476" h="1135342">
                <a:moveTo>
                  <a:pt x="0" y="0"/>
                </a:moveTo>
                <a:lnTo>
                  <a:pt x="1065476" y="0"/>
                </a:lnTo>
                <a:lnTo>
                  <a:pt x="1065476" y="1135342"/>
                </a:lnTo>
                <a:lnTo>
                  <a:pt x="0" y="1135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94723" y="1251771"/>
            <a:ext cx="7079591" cy="272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92"/>
              </a:lnSpc>
            </a:pPr>
            <a:r>
              <a:rPr lang="en-US" sz="8410" b="1" spc="-100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Questions for the panel?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756562" y="3465147"/>
            <a:ext cx="163963" cy="512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7"/>
              </a:lnSpc>
            </a:pPr>
            <a:r>
              <a:rPr lang="en-US" sz="2876" b="1" spc="-3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 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74313" y="-1502423"/>
            <a:ext cx="13869888" cy="13869888"/>
            <a:chOff x="0" y="0"/>
            <a:chExt cx="1444968" cy="1444968"/>
          </a:xfrm>
        </p:grpSpPr>
        <p:sp>
          <p:nvSpPr>
            <p:cNvPr id="7" name="Freeform 7"/>
            <p:cNvSpPr/>
            <p:nvPr/>
          </p:nvSpPr>
          <p:spPr>
            <a:xfrm>
              <a:off x="67437" y="63500"/>
              <a:ext cx="1311275" cy="1311401"/>
            </a:xfrm>
            <a:custGeom>
              <a:avLst/>
              <a:gdLst/>
              <a:ahLst/>
              <a:cxnLst/>
              <a:rect l="l" t="t" r="r" b="b"/>
              <a:pathLst>
                <a:path w="1311275" h="1311401">
                  <a:moveTo>
                    <a:pt x="655574" y="1311274"/>
                  </a:moveTo>
                  <a:cubicBezTo>
                    <a:pt x="1017651" y="1311274"/>
                    <a:pt x="1311275" y="1017777"/>
                    <a:pt x="1311275" y="655573"/>
                  </a:cubicBezTo>
                  <a:cubicBezTo>
                    <a:pt x="1311275" y="293370"/>
                    <a:pt x="1017651" y="0"/>
                    <a:pt x="655574" y="0"/>
                  </a:cubicBezTo>
                  <a:cubicBezTo>
                    <a:pt x="293497" y="0"/>
                    <a:pt x="0" y="293497"/>
                    <a:pt x="0" y="655700"/>
                  </a:cubicBezTo>
                  <a:cubicBezTo>
                    <a:pt x="0" y="1017904"/>
                    <a:pt x="293497" y="1311401"/>
                    <a:pt x="655701" y="131140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8460" y="699332"/>
              <a:ext cx="587" cy="152"/>
            </a:xfrm>
            <a:custGeom>
              <a:avLst/>
              <a:gdLst/>
              <a:ahLst/>
              <a:cxnLst/>
              <a:rect l="l" t="t" r="r" b="b"/>
              <a:pathLst>
                <a:path w="587" h="152">
                  <a:moveTo>
                    <a:pt x="357" y="56"/>
                  </a:moveTo>
                  <a:cubicBezTo>
                    <a:pt x="738" y="183"/>
                    <a:pt x="611" y="183"/>
                    <a:pt x="230" y="56"/>
                  </a:cubicBezTo>
                  <a:cubicBezTo>
                    <a:pt x="-151" y="-71"/>
                    <a:pt x="-24" y="56"/>
                    <a:pt x="357" y="56"/>
                  </a:cubicBezTo>
                </a:path>
              </a:pathLst>
            </a:custGeom>
            <a:solidFill>
              <a:srgbClr val="338A4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946004" y="151511"/>
              <a:ext cx="432764" cy="1037303"/>
            </a:xfrm>
            <a:custGeom>
              <a:avLst/>
              <a:gdLst/>
              <a:ahLst/>
              <a:cxnLst/>
              <a:rect l="l" t="t" r="r" b="b"/>
              <a:pathLst>
                <a:path w="432764" h="1037303">
                  <a:moveTo>
                    <a:pt x="203346" y="71247"/>
                  </a:moveTo>
                  <a:cubicBezTo>
                    <a:pt x="172358" y="44831"/>
                    <a:pt x="142005" y="23749"/>
                    <a:pt x="106191" y="5207"/>
                  </a:cubicBezTo>
                  <a:cubicBezTo>
                    <a:pt x="103651" y="3937"/>
                    <a:pt x="100476" y="1651"/>
                    <a:pt x="98063" y="0"/>
                  </a:cubicBezTo>
                  <a:cubicBezTo>
                    <a:pt x="90316" y="2413"/>
                    <a:pt x="82823" y="10160"/>
                    <a:pt x="77743" y="16510"/>
                  </a:cubicBezTo>
                  <a:cubicBezTo>
                    <a:pt x="50819" y="49530"/>
                    <a:pt x="30499" y="95250"/>
                    <a:pt x="38881" y="138557"/>
                  </a:cubicBezTo>
                  <a:cubicBezTo>
                    <a:pt x="43707" y="163449"/>
                    <a:pt x="56026" y="183261"/>
                    <a:pt x="66567" y="205486"/>
                  </a:cubicBezTo>
                  <a:cubicBezTo>
                    <a:pt x="100349" y="277114"/>
                    <a:pt x="123209" y="329565"/>
                    <a:pt x="113684" y="411353"/>
                  </a:cubicBezTo>
                  <a:cubicBezTo>
                    <a:pt x="108096" y="459739"/>
                    <a:pt x="65551" y="509777"/>
                    <a:pt x="24022" y="533018"/>
                  </a:cubicBezTo>
                  <a:cubicBezTo>
                    <a:pt x="18307" y="536193"/>
                    <a:pt x="5099" y="541019"/>
                    <a:pt x="1162" y="544956"/>
                  </a:cubicBezTo>
                  <a:cubicBezTo>
                    <a:pt x="400" y="545718"/>
                    <a:pt x="-108" y="546099"/>
                    <a:pt x="19" y="547242"/>
                  </a:cubicBezTo>
                  <a:cubicBezTo>
                    <a:pt x="19" y="547242"/>
                    <a:pt x="2051" y="547623"/>
                    <a:pt x="2813" y="547877"/>
                  </a:cubicBezTo>
                  <a:cubicBezTo>
                    <a:pt x="3575" y="548131"/>
                    <a:pt x="7258" y="548766"/>
                    <a:pt x="11195" y="549401"/>
                  </a:cubicBezTo>
                  <a:cubicBezTo>
                    <a:pt x="65551" y="556767"/>
                    <a:pt x="97555" y="567435"/>
                    <a:pt x="143021" y="597788"/>
                  </a:cubicBezTo>
                  <a:cubicBezTo>
                    <a:pt x="205251" y="639190"/>
                    <a:pt x="259861" y="694435"/>
                    <a:pt x="285007" y="766190"/>
                  </a:cubicBezTo>
                  <a:cubicBezTo>
                    <a:pt x="313582" y="847724"/>
                    <a:pt x="293135" y="935862"/>
                    <a:pt x="246653" y="1007363"/>
                  </a:cubicBezTo>
                  <a:cubicBezTo>
                    <a:pt x="242970" y="1013078"/>
                    <a:pt x="238906" y="1018666"/>
                    <a:pt x="234715" y="1024127"/>
                  </a:cubicBezTo>
                  <a:cubicBezTo>
                    <a:pt x="212109" y="1053845"/>
                    <a:pt x="248050" y="1024254"/>
                    <a:pt x="249828" y="1022476"/>
                  </a:cubicBezTo>
                  <a:cubicBezTo>
                    <a:pt x="253765" y="1018666"/>
                    <a:pt x="258464" y="1014602"/>
                    <a:pt x="261512" y="1010284"/>
                  </a:cubicBezTo>
                  <a:cubicBezTo>
                    <a:pt x="347872" y="917828"/>
                    <a:pt x="406165" y="795400"/>
                    <a:pt x="425342" y="669416"/>
                  </a:cubicBezTo>
                  <a:cubicBezTo>
                    <a:pt x="459378" y="444880"/>
                    <a:pt x="374796" y="217551"/>
                    <a:pt x="203346" y="71247"/>
                  </a:cubicBezTo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64204" y="63302"/>
              <a:ext cx="964877" cy="1307824"/>
            </a:xfrm>
            <a:custGeom>
              <a:avLst/>
              <a:gdLst/>
              <a:ahLst/>
              <a:cxnLst/>
              <a:rect l="l" t="t" r="r" b="b"/>
              <a:pathLst>
                <a:path w="964877" h="1307824">
                  <a:moveTo>
                    <a:pt x="828479" y="1154119"/>
                  </a:moveTo>
                  <a:cubicBezTo>
                    <a:pt x="799777" y="984193"/>
                    <a:pt x="551365" y="937330"/>
                    <a:pt x="429445" y="848430"/>
                  </a:cubicBezTo>
                  <a:cubicBezTo>
                    <a:pt x="417126" y="839286"/>
                    <a:pt x="413824" y="854653"/>
                    <a:pt x="401759" y="855161"/>
                  </a:cubicBezTo>
                  <a:cubicBezTo>
                    <a:pt x="365691" y="857574"/>
                    <a:pt x="351594" y="853764"/>
                    <a:pt x="297873" y="851732"/>
                  </a:cubicBezTo>
                  <a:cubicBezTo>
                    <a:pt x="266885" y="850081"/>
                    <a:pt x="218879" y="847414"/>
                    <a:pt x="177858" y="845128"/>
                  </a:cubicBezTo>
                  <a:cubicBezTo>
                    <a:pt x="166174" y="842969"/>
                    <a:pt x="141663" y="848049"/>
                    <a:pt x="136202" y="835095"/>
                  </a:cubicBezTo>
                  <a:cubicBezTo>
                    <a:pt x="132138" y="825824"/>
                    <a:pt x="141409" y="815283"/>
                    <a:pt x="150807" y="815537"/>
                  </a:cubicBezTo>
                  <a:cubicBezTo>
                    <a:pt x="167317" y="816299"/>
                    <a:pt x="386392" y="828237"/>
                    <a:pt x="408998" y="829253"/>
                  </a:cubicBezTo>
                  <a:cubicBezTo>
                    <a:pt x="410268" y="829253"/>
                    <a:pt x="411284" y="827348"/>
                    <a:pt x="407728" y="825697"/>
                  </a:cubicBezTo>
                  <a:cubicBezTo>
                    <a:pt x="396679" y="821887"/>
                    <a:pt x="370771" y="820998"/>
                    <a:pt x="341053" y="819601"/>
                  </a:cubicBezTo>
                  <a:cubicBezTo>
                    <a:pt x="277553" y="816553"/>
                    <a:pt x="247581" y="813632"/>
                    <a:pt x="184081" y="810711"/>
                  </a:cubicBezTo>
                  <a:cubicBezTo>
                    <a:pt x="174810" y="809949"/>
                    <a:pt x="162618" y="808806"/>
                    <a:pt x="160840" y="797884"/>
                  </a:cubicBezTo>
                  <a:cubicBezTo>
                    <a:pt x="158935" y="790518"/>
                    <a:pt x="166047" y="782898"/>
                    <a:pt x="172651" y="783279"/>
                  </a:cubicBezTo>
                  <a:cubicBezTo>
                    <a:pt x="242628" y="787470"/>
                    <a:pt x="342450" y="793820"/>
                    <a:pt x="414967" y="798011"/>
                  </a:cubicBezTo>
                  <a:cubicBezTo>
                    <a:pt x="417507" y="797503"/>
                    <a:pt x="414713" y="791915"/>
                    <a:pt x="411792" y="792423"/>
                  </a:cubicBezTo>
                  <a:cubicBezTo>
                    <a:pt x="393631" y="791280"/>
                    <a:pt x="228785" y="781247"/>
                    <a:pt x="214561" y="780358"/>
                  </a:cubicBezTo>
                  <a:cubicBezTo>
                    <a:pt x="208719" y="779850"/>
                    <a:pt x="201353" y="774897"/>
                    <a:pt x="199956" y="768674"/>
                  </a:cubicBezTo>
                  <a:cubicBezTo>
                    <a:pt x="199194" y="762705"/>
                    <a:pt x="202623" y="759276"/>
                    <a:pt x="206560" y="759403"/>
                  </a:cubicBezTo>
                  <a:cubicBezTo>
                    <a:pt x="228150" y="760673"/>
                    <a:pt x="271203" y="763340"/>
                    <a:pt x="301048" y="765118"/>
                  </a:cubicBezTo>
                  <a:cubicBezTo>
                    <a:pt x="336989" y="767277"/>
                    <a:pt x="400362" y="771214"/>
                    <a:pt x="426397" y="772865"/>
                  </a:cubicBezTo>
                  <a:cubicBezTo>
                    <a:pt x="426905" y="772865"/>
                    <a:pt x="427794" y="772865"/>
                    <a:pt x="427413" y="772103"/>
                  </a:cubicBezTo>
                  <a:cubicBezTo>
                    <a:pt x="411665" y="763213"/>
                    <a:pt x="389059" y="764991"/>
                    <a:pt x="371025" y="763594"/>
                  </a:cubicBezTo>
                  <a:cubicBezTo>
                    <a:pt x="330385" y="760673"/>
                    <a:pt x="290126" y="759149"/>
                    <a:pt x="248470" y="756609"/>
                  </a:cubicBezTo>
                  <a:cubicBezTo>
                    <a:pt x="244533" y="756101"/>
                    <a:pt x="240723" y="755466"/>
                    <a:pt x="237294" y="753942"/>
                  </a:cubicBezTo>
                  <a:cubicBezTo>
                    <a:pt x="226118" y="749116"/>
                    <a:pt x="229293" y="737686"/>
                    <a:pt x="240723" y="736289"/>
                  </a:cubicBezTo>
                  <a:cubicBezTo>
                    <a:pt x="262059" y="734130"/>
                    <a:pt x="284919" y="738956"/>
                    <a:pt x="305747" y="739083"/>
                  </a:cubicBezTo>
                  <a:cubicBezTo>
                    <a:pt x="339529" y="741369"/>
                    <a:pt x="360738" y="742893"/>
                    <a:pt x="422587" y="746957"/>
                  </a:cubicBezTo>
                  <a:cubicBezTo>
                    <a:pt x="431858" y="747211"/>
                    <a:pt x="439986" y="748862"/>
                    <a:pt x="448495" y="747973"/>
                  </a:cubicBezTo>
                  <a:cubicBezTo>
                    <a:pt x="456623" y="745941"/>
                    <a:pt x="449384" y="742512"/>
                    <a:pt x="444939" y="742258"/>
                  </a:cubicBezTo>
                  <a:cubicBezTo>
                    <a:pt x="403029" y="737559"/>
                    <a:pt x="356166" y="738067"/>
                    <a:pt x="313621" y="734130"/>
                  </a:cubicBezTo>
                  <a:cubicBezTo>
                    <a:pt x="307017" y="733495"/>
                    <a:pt x="298889" y="732860"/>
                    <a:pt x="293936" y="728161"/>
                  </a:cubicBezTo>
                  <a:cubicBezTo>
                    <a:pt x="290253" y="724478"/>
                    <a:pt x="295841" y="717493"/>
                    <a:pt x="292539" y="711397"/>
                  </a:cubicBezTo>
                  <a:cubicBezTo>
                    <a:pt x="278569" y="686124"/>
                    <a:pt x="264853" y="665169"/>
                    <a:pt x="252280" y="640404"/>
                  </a:cubicBezTo>
                  <a:cubicBezTo>
                    <a:pt x="202623" y="543757"/>
                    <a:pt x="182303" y="427553"/>
                    <a:pt x="178747" y="315793"/>
                  </a:cubicBezTo>
                  <a:cubicBezTo>
                    <a:pt x="178112" y="307665"/>
                    <a:pt x="181414" y="299791"/>
                    <a:pt x="189034" y="295854"/>
                  </a:cubicBezTo>
                  <a:cubicBezTo>
                    <a:pt x="209862" y="284170"/>
                    <a:pt x="232849" y="296489"/>
                    <a:pt x="248470" y="312618"/>
                  </a:cubicBezTo>
                  <a:cubicBezTo>
                    <a:pt x="250121" y="314142"/>
                    <a:pt x="252407" y="316428"/>
                    <a:pt x="253931" y="317444"/>
                  </a:cubicBezTo>
                  <a:cubicBezTo>
                    <a:pt x="255455" y="318460"/>
                    <a:pt x="256344" y="318460"/>
                    <a:pt x="256725" y="317317"/>
                  </a:cubicBezTo>
                  <a:cubicBezTo>
                    <a:pt x="256852" y="304363"/>
                    <a:pt x="253804" y="265501"/>
                    <a:pt x="253169" y="251150"/>
                  </a:cubicBezTo>
                  <a:cubicBezTo>
                    <a:pt x="252915" y="247721"/>
                    <a:pt x="252788" y="244673"/>
                    <a:pt x="254439" y="241371"/>
                  </a:cubicBezTo>
                  <a:cubicBezTo>
                    <a:pt x="259011" y="231465"/>
                    <a:pt x="272727" y="229687"/>
                    <a:pt x="282887" y="230830"/>
                  </a:cubicBezTo>
                  <a:cubicBezTo>
                    <a:pt x="330639" y="232227"/>
                    <a:pt x="354642" y="276677"/>
                    <a:pt x="363913" y="318206"/>
                  </a:cubicBezTo>
                  <a:cubicBezTo>
                    <a:pt x="365056" y="318587"/>
                    <a:pt x="376105" y="400502"/>
                    <a:pt x="378899" y="369387"/>
                  </a:cubicBezTo>
                  <a:cubicBezTo>
                    <a:pt x="380296" y="344495"/>
                    <a:pt x="382328" y="321635"/>
                    <a:pt x="385503" y="298902"/>
                  </a:cubicBezTo>
                  <a:cubicBezTo>
                    <a:pt x="388932" y="268168"/>
                    <a:pt x="396806" y="249753"/>
                    <a:pt x="431350" y="260675"/>
                  </a:cubicBezTo>
                  <a:cubicBezTo>
                    <a:pt x="467164" y="272613"/>
                    <a:pt x="477451" y="328493"/>
                    <a:pt x="478594" y="308808"/>
                  </a:cubicBezTo>
                  <a:cubicBezTo>
                    <a:pt x="477832" y="287218"/>
                    <a:pt x="504756" y="287472"/>
                    <a:pt x="519488" y="292933"/>
                  </a:cubicBezTo>
                  <a:cubicBezTo>
                    <a:pt x="539935" y="299791"/>
                    <a:pt x="557334" y="314269"/>
                    <a:pt x="567621" y="333319"/>
                  </a:cubicBezTo>
                  <a:cubicBezTo>
                    <a:pt x="589973" y="375737"/>
                    <a:pt x="593529" y="423362"/>
                    <a:pt x="602927" y="469463"/>
                  </a:cubicBezTo>
                  <a:cubicBezTo>
                    <a:pt x="608515" y="499181"/>
                    <a:pt x="621088" y="520262"/>
                    <a:pt x="639249" y="543249"/>
                  </a:cubicBezTo>
                  <a:cubicBezTo>
                    <a:pt x="650679" y="556204"/>
                    <a:pt x="657029" y="578809"/>
                    <a:pt x="666681" y="591509"/>
                  </a:cubicBezTo>
                  <a:lnTo>
                    <a:pt x="666808" y="591509"/>
                  </a:lnTo>
                  <a:cubicBezTo>
                    <a:pt x="667697" y="591128"/>
                    <a:pt x="667189" y="586302"/>
                    <a:pt x="666554" y="581603"/>
                  </a:cubicBezTo>
                  <a:cubicBezTo>
                    <a:pt x="664649" y="566872"/>
                    <a:pt x="661855" y="548583"/>
                    <a:pt x="659315" y="533724"/>
                  </a:cubicBezTo>
                  <a:cubicBezTo>
                    <a:pt x="653981" y="500959"/>
                    <a:pt x="641154" y="471368"/>
                    <a:pt x="628073" y="441396"/>
                  </a:cubicBezTo>
                  <a:cubicBezTo>
                    <a:pt x="622866" y="429712"/>
                    <a:pt x="626803" y="417901"/>
                    <a:pt x="636963" y="410027"/>
                  </a:cubicBezTo>
                  <a:cubicBezTo>
                    <a:pt x="667697" y="383357"/>
                    <a:pt x="704146" y="386405"/>
                    <a:pt x="736404" y="403423"/>
                  </a:cubicBezTo>
                  <a:cubicBezTo>
                    <a:pt x="748088" y="411043"/>
                    <a:pt x="756724" y="417012"/>
                    <a:pt x="761296" y="420822"/>
                  </a:cubicBezTo>
                  <a:cubicBezTo>
                    <a:pt x="769297" y="427299"/>
                    <a:pt x="776409" y="434665"/>
                    <a:pt x="782632" y="442539"/>
                  </a:cubicBezTo>
                  <a:cubicBezTo>
                    <a:pt x="791649" y="454604"/>
                    <a:pt x="799015" y="468193"/>
                    <a:pt x="805492" y="481528"/>
                  </a:cubicBezTo>
                  <a:cubicBezTo>
                    <a:pt x="811334" y="493720"/>
                    <a:pt x="816541" y="505531"/>
                    <a:pt x="821113" y="517088"/>
                  </a:cubicBezTo>
                  <a:cubicBezTo>
                    <a:pt x="823653" y="523945"/>
                    <a:pt x="825812" y="530041"/>
                    <a:pt x="827844" y="534994"/>
                  </a:cubicBezTo>
                  <a:cubicBezTo>
                    <a:pt x="827971" y="535248"/>
                    <a:pt x="828098" y="535629"/>
                    <a:pt x="828225" y="535883"/>
                  </a:cubicBezTo>
                  <a:cubicBezTo>
                    <a:pt x="828225" y="536010"/>
                    <a:pt x="828352" y="536010"/>
                    <a:pt x="828352" y="536137"/>
                  </a:cubicBezTo>
                  <a:lnTo>
                    <a:pt x="835845" y="556204"/>
                  </a:lnTo>
                  <a:cubicBezTo>
                    <a:pt x="839782" y="563062"/>
                    <a:pt x="856546" y="556076"/>
                    <a:pt x="860610" y="554806"/>
                  </a:cubicBezTo>
                  <a:cubicBezTo>
                    <a:pt x="909632" y="538677"/>
                    <a:pt x="935921" y="470606"/>
                    <a:pt x="938334" y="422600"/>
                  </a:cubicBezTo>
                  <a:cubicBezTo>
                    <a:pt x="939731" y="394787"/>
                    <a:pt x="934270" y="374467"/>
                    <a:pt x="927666" y="348432"/>
                  </a:cubicBezTo>
                  <a:cubicBezTo>
                    <a:pt x="923348" y="331795"/>
                    <a:pt x="920173" y="319095"/>
                    <a:pt x="914331" y="302712"/>
                  </a:cubicBezTo>
                  <a:cubicBezTo>
                    <a:pt x="899345" y="259786"/>
                    <a:pt x="884613" y="213558"/>
                    <a:pt x="900615" y="168346"/>
                  </a:cubicBezTo>
                  <a:cubicBezTo>
                    <a:pt x="911410" y="137866"/>
                    <a:pt x="932746" y="104338"/>
                    <a:pt x="956241" y="82113"/>
                  </a:cubicBezTo>
                  <a:cubicBezTo>
                    <a:pt x="958019" y="80462"/>
                    <a:pt x="961702" y="76271"/>
                    <a:pt x="964877" y="73223"/>
                  </a:cubicBezTo>
                  <a:cubicBezTo>
                    <a:pt x="964877" y="73223"/>
                    <a:pt x="957257" y="71064"/>
                    <a:pt x="956241" y="70556"/>
                  </a:cubicBezTo>
                  <a:cubicBezTo>
                    <a:pt x="904298" y="45410"/>
                    <a:pt x="850323" y="26360"/>
                    <a:pt x="793808" y="13533"/>
                  </a:cubicBezTo>
                  <a:cubicBezTo>
                    <a:pt x="788855" y="12390"/>
                    <a:pt x="787458" y="12390"/>
                    <a:pt x="782886" y="10485"/>
                  </a:cubicBezTo>
                  <a:cubicBezTo>
                    <a:pt x="782251" y="10231"/>
                    <a:pt x="771456" y="8326"/>
                    <a:pt x="769805" y="8072"/>
                  </a:cubicBezTo>
                  <a:cubicBezTo>
                    <a:pt x="681413" y="-4628"/>
                    <a:pt x="589084" y="-3104"/>
                    <a:pt x="502089" y="18105"/>
                  </a:cubicBezTo>
                  <a:cubicBezTo>
                    <a:pt x="361627" y="52395"/>
                    <a:pt x="229166" y="136723"/>
                    <a:pt x="141790" y="251277"/>
                  </a:cubicBezTo>
                  <a:cubicBezTo>
                    <a:pt x="132519" y="262961"/>
                    <a:pt x="123629" y="274899"/>
                    <a:pt x="115247" y="287218"/>
                  </a:cubicBezTo>
                  <a:cubicBezTo>
                    <a:pt x="97721" y="312491"/>
                    <a:pt x="82100" y="339034"/>
                    <a:pt x="68511" y="366466"/>
                  </a:cubicBezTo>
                  <a:cubicBezTo>
                    <a:pt x="68130" y="366720"/>
                    <a:pt x="68003" y="367101"/>
                    <a:pt x="67876" y="367609"/>
                  </a:cubicBezTo>
                  <a:cubicBezTo>
                    <a:pt x="25331" y="453207"/>
                    <a:pt x="1836" y="547948"/>
                    <a:pt x="185" y="643960"/>
                  </a:cubicBezTo>
                  <a:cubicBezTo>
                    <a:pt x="-3879" y="816299"/>
                    <a:pt x="59240" y="981780"/>
                    <a:pt x="176334" y="1107002"/>
                  </a:cubicBezTo>
                  <a:cubicBezTo>
                    <a:pt x="178112" y="1108272"/>
                    <a:pt x="177858" y="1107256"/>
                    <a:pt x="175953" y="1104589"/>
                  </a:cubicBezTo>
                  <a:cubicBezTo>
                    <a:pt x="175445" y="1103700"/>
                    <a:pt x="184208" y="1094429"/>
                    <a:pt x="183446" y="1093413"/>
                  </a:cubicBezTo>
                  <a:cubicBezTo>
                    <a:pt x="163507" y="1068013"/>
                    <a:pt x="138361" y="1048455"/>
                    <a:pt x="126931" y="1017975"/>
                  </a:cubicBezTo>
                  <a:cubicBezTo>
                    <a:pt x="108262" y="969080"/>
                    <a:pt x="106992" y="916248"/>
                    <a:pt x="125915" y="866337"/>
                  </a:cubicBezTo>
                  <a:cubicBezTo>
                    <a:pt x="127439" y="861384"/>
                    <a:pt x="132138" y="853510"/>
                    <a:pt x="136710" y="852875"/>
                  </a:cubicBezTo>
                  <a:cubicBezTo>
                    <a:pt x="157030" y="854272"/>
                    <a:pt x="352229" y="858717"/>
                    <a:pt x="419793" y="863670"/>
                  </a:cubicBezTo>
                  <a:cubicBezTo>
                    <a:pt x="426143" y="869893"/>
                    <a:pt x="423095" y="881831"/>
                    <a:pt x="416872" y="886911"/>
                  </a:cubicBezTo>
                  <a:cubicBezTo>
                    <a:pt x="410776" y="891991"/>
                    <a:pt x="400743" y="892626"/>
                    <a:pt x="392742" y="893007"/>
                  </a:cubicBezTo>
                  <a:cubicBezTo>
                    <a:pt x="300159" y="892626"/>
                    <a:pt x="211386" y="890467"/>
                    <a:pt x="151696" y="890848"/>
                  </a:cubicBezTo>
                  <a:cubicBezTo>
                    <a:pt x="138361" y="892372"/>
                    <a:pt x="158427" y="908374"/>
                    <a:pt x="164523" y="910406"/>
                  </a:cubicBezTo>
                  <a:cubicBezTo>
                    <a:pt x="236405" y="912184"/>
                    <a:pt x="309811" y="902659"/>
                    <a:pt x="397568" y="900246"/>
                  </a:cubicBezTo>
                  <a:cubicBezTo>
                    <a:pt x="408236" y="899865"/>
                    <a:pt x="419539" y="898468"/>
                    <a:pt x="429445" y="897960"/>
                  </a:cubicBezTo>
                  <a:cubicBezTo>
                    <a:pt x="434144" y="897833"/>
                    <a:pt x="439224" y="899484"/>
                    <a:pt x="440621" y="904056"/>
                  </a:cubicBezTo>
                  <a:cubicBezTo>
                    <a:pt x="442907" y="911930"/>
                    <a:pt x="439224" y="922598"/>
                    <a:pt x="432874" y="927678"/>
                  </a:cubicBezTo>
                  <a:cubicBezTo>
                    <a:pt x="427286" y="931869"/>
                    <a:pt x="419412" y="932250"/>
                    <a:pt x="412554" y="932885"/>
                  </a:cubicBezTo>
                  <a:cubicBezTo>
                    <a:pt x="335084" y="940886"/>
                    <a:pt x="250121" y="940632"/>
                    <a:pt x="167317" y="949522"/>
                  </a:cubicBezTo>
                  <a:cubicBezTo>
                    <a:pt x="167190" y="952189"/>
                    <a:pt x="171000" y="954475"/>
                    <a:pt x="173286" y="955872"/>
                  </a:cubicBezTo>
                  <a:cubicBezTo>
                    <a:pt x="186621" y="964508"/>
                    <a:pt x="198051" y="976700"/>
                    <a:pt x="215069" y="973779"/>
                  </a:cubicBezTo>
                  <a:cubicBezTo>
                    <a:pt x="289364" y="968064"/>
                    <a:pt x="349943" y="957015"/>
                    <a:pt x="419031" y="946220"/>
                  </a:cubicBezTo>
                  <a:cubicBezTo>
                    <a:pt x="430207" y="944696"/>
                    <a:pt x="443034" y="942537"/>
                    <a:pt x="453194" y="941648"/>
                  </a:cubicBezTo>
                  <a:cubicBezTo>
                    <a:pt x="460052" y="941140"/>
                    <a:pt x="471101" y="939108"/>
                    <a:pt x="472879" y="947617"/>
                  </a:cubicBezTo>
                  <a:cubicBezTo>
                    <a:pt x="474530" y="955364"/>
                    <a:pt x="474022" y="966540"/>
                    <a:pt x="468688" y="971112"/>
                  </a:cubicBezTo>
                  <a:cubicBezTo>
                    <a:pt x="462084" y="976192"/>
                    <a:pt x="454591" y="975684"/>
                    <a:pt x="446082" y="977843"/>
                  </a:cubicBezTo>
                  <a:cubicBezTo>
                    <a:pt x="434144" y="980129"/>
                    <a:pt x="422841" y="982669"/>
                    <a:pt x="410903" y="984193"/>
                  </a:cubicBezTo>
                  <a:cubicBezTo>
                    <a:pt x="344228" y="995242"/>
                    <a:pt x="280220" y="1002608"/>
                    <a:pt x="214180" y="1012768"/>
                  </a:cubicBezTo>
                  <a:cubicBezTo>
                    <a:pt x="209100" y="1013911"/>
                    <a:pt x="206560" y="1015054"/>
                    <a:pt x="211132" y="1017848"/>
                  </a:cubicBezTo>
                  <a:cubicBezTo>
                    <a:pt x="220403" y="1023055"/>
                    <a:pt x="242247" y="1036136"/>
                    <a:pt x="251645" y="1041216"/>
                  </a:cubicBezTo>
                  <a:cubicBezTo>
                    <a:pt x="264218" y="1046931"/>
                    <a:pt x="276410" y="1039311"/>
                    <a:pt x="290507" y="1036898"/>
                  </a:cubicBezTo>
                  <a:cubicBezTo>
                    <a:pt x="362897" y="1019753"/>
                    <a:pt x="444685" y="999306"/>
                    <a:pt x="504121" y="982034"/>
                  </a:cubicBezTo>
                  <a:cubicBezTo>
                    <a:pt x="522536" y="975176"/>
                    <a:pt x="519107" y="1005529"/>
                    <a:pt x="513138" y="1013784"/>
                  </a:cubicBezTo>
                  <a:cubicBezTo>
                    <a:pt x="504248" y="1025087"/>
                    <a:pt x="488500" y="1026992"/>
                    <a:pt x="475673" y="1032199"/>
                  </a:cubicBezTo>
                  <a:cubicBezTo>
                    <a:pt x="463608" y="1036390"/>
                    <a:pt x="450400" y="1040708"/>
                    <a:pt x="437700" y="1044772"/>
                  </a:cubicBezTo>
                  <a:cubicBezTo>
                    <a:pt x="390075" y="1060139"/>
                    <a:pt x="341053" y="1074236"/>
                    <a:pt x="291142" y="1088714"/>
                  </a:cubicBezTo>
                  <a:cubicBezTo>
                    <a:pt x="287840" y="1089984"/>
                    <a:pt x="283903" y="1091635"/>
                    <a:pt x="286443" y="1093413"/>
                  </a:cubicBezTo>
                  <a:cubicBezTo>
                    <a:pt x="305874" y="1101922"/>
                    <a:pt x="339783" y="1115003"/>
                    <a:pt x="358706" y="1122877"/>
                  </a:cubicBezTo>
                  <a:cubicBezTo>
                    <a:pt x="364802" y="1124909"/>
                    <a:pt x="368612" y="1128338"/>
                    <a:pt x="373946" y="1126560"/>
                  </a:cubicBezTo>
                  <a:cubicBezTo>
                    <a:pt x="437827" y="1098493"/>
                    <a:pt x="499676" y="1064711"/>
                    <a:pt x="562160" y="1032072"/>
                  </a:cubicBezTo>
                  <a:cubicBezTo>
                    <a:pt x="577400" y="1022039"/>
                    <a:pt x="584639" y="1040962"/>
                    <a:pt x="579432" y="1054043"/>
                  </a:cubicBezTo>
                  <a:cubicBezTo>
                    <a:pt x="572701" y="1068775"/>
                    <a:pt x="555429" y="1074744"/>
                    <a:pt x="543237" y="1084015"/>
                  </a:cubicBezTo>
                  <a:cubicBezTo>
                    <a:pt x="494342" y="1115384"/>
                    <a:pt x="444558" y="1143578"/>
                    <a:pt x="397822" y="1171010"/>
                  </a:cubicBezTo>
                  <a:cubicBezTo>
                    <a:pt x="394647" y="1173550"/>
                    <a:pt x="394139" y="1175074"/>
                    <a:pt x="396679" y="1175709"/>
                  </a:cubicBezTo>
                  <a:cubicBezTo>
                    <a:pt x="399981" y="1176471"/>
                    <a:pt x="407474" y="1177995"/>
                    <a:pt x="417380" y="1180154"/>
                  </a:cubicBezTo>
                  <a:cubicBezTo>
                    <a:pt x="444939" y="1186250"/>
                    <a:pt x="482531" y="1194124"/>
                    <a:pt x="509201" y="1199966"/>
                  </a:cubicBezTo>
                  <a:cubicBezTo>
                    <a:pt x="522155" y="1203268"/>
                    <a:pt x="525711" y="1191076"/>
                    <a:pt x="538919" y="1178503"/>
                  </a:cubicBezTo>
                  <a:cubicBezTo>
                    <a:pt x="551111" y="1165168"/>
                    <a:pt x="563557" y="1151579"/>
                    <a:pt x="576130" y="1137736"/>
                  </a:cubicBezTo>
                  <a:cubicBezTo>
                    <a:pt x="596958" y="1115384"/>
                    <a:pt x="625279" y="1083253"/>
                    <a:pt x="643821" y="1063822"/>
                  </a:cubicBezTo>
                  <a:cubicBezTo>
                    <a:pt x="645472" y="1061663"/>
                    <a:pt x="650806" y="1065981"/>
                    <a:pt x="652711" y="1069664"/>
                  </a:cubicBezTo>
                  <a:cubicBezTo>
                    <a:pt x="662998" y="1087444"/>
                    <a:pt x="659950" y="1110558"/>
                    <a:pt x="645218" y="1125036"/>
                  </a:cubicBezTo>
                  <a:cubicBezTo>
                    <a:pt x="622104" y="1151579"/>
                    <a:pt x="600768" y="1179392"/>
                    <a:pt x="580829" y="1208221"/>
                  </a:cubicBezTo>
                  <a:cubicBezTo>
                    <a:pt x="570415" y="1222191"/>
                    <a:pt x="559493" y="1235018"/>
                    <a:pt x="550603" y="1249623"/>
                  </a:cubicBezTo>
                  <a:cubicBezTo>
                    <a:pt x="546666" y="1256608"/>
                    <a:pt x="554286" y="1257751"/>
                    <a:pt x="559747" y="1258132"/>
                  </a:cubicBezTo>
                  <a:cubicBezTo>
                    <a:pt x="612198" y="1261307"/>
                    <a:pt x="662490" y="1262577"/>
                    <a:pt x="711512" y="1260418"/>
                  </a:cubicBezTo>
                  <a:cubicBezTo>
                    <a:pt x="715576" y="1259783"/>
                    <a:pt x="719894" y="1259656"/>
                    <a:pt x="720529" y="1255592"/>
                  </a:cubicBezTo>
                  <a:cubicBezTo>
                    <a:pt x="721926" y="1241876"/>
                    <a:pt x="729800" y="1168343"/>
                    <a:pt x="732594" y="1140784"/>
                  </a:cubicBezTo>
                  <a:cubicBezTo>
                    <a:pt x="733229" y="1136593"/>
                    <a:pt x="732975" y="1131767"/>
                    <a:pt x="734753" y="1128719"/>
                  </a:cubicBezTo>
                  <a:cubicBezTo>
                    <a:pt x="743008" y="1120972"/>
                    <a:pt x="749866" y="1130116"/>
                    <a:pt x="749104" y="1139768"/>
                  </a:cubicBezTo>
                  <a:cubicBezTo>
                    <a:pt x="744278" y="1198569"/>
                    <a:pt x="749485" y="1295978"/>
                    <a:pt x="707321" y="1295978"/>
                  </a:cubicBezTo>
                  <a:cubicBezTo>
                    <a:pt x="699955" y="1295978"/>
                    <a:pt x="733229" y="1309440"/>
                    <a:pt x="737928" y="1307662"/>
                  </a:cubicBezTo>
                  <a:cubicBezTo>
                    <a:pt x="792030" y="1273372"/>
                    <a:pt x="837496" y="1221048"/>
                    <a:pt x="828606" y="1154119"/>
                  </a:cubicBezTo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42466" y="329184"/>
              <a:ext cx="241486" cy="387141"/>
            </a:xfrm>
            <a:custGeom>
              <a:avLst/>
              <a:gdLst/>
              <a:ahLst/>
              <a:cxnLst/>
              <a:rect l="l" t="t" r="r" b="b"/>
              <a:pathLst>
                <a:path w="241486" h="387141">
                  <a:moveTo>
                    <a:pt x="209857" y="386968"/>
                  </a:moveTo>
                  <a:lnTo>
                    <a:pt x="240972" y="377443"/>
                  </a:lnTo>
                  <a:cubicBezTo>
                    <a:pt x="241099" y="377443"/>
                    <a:pt x="241099" y="377443"/>
                    <a:pt x="241099" y="377316"/>
                  </a:cubicBezTo>
                  <a:cubicBezTo>
                    <a:pt x="241480" y="377062"/>
                    <a:pt x="241607" y="376554"/>
                    <a:pt x="241353" y="376046"/>
                  </a:cubicBezTo>
                  <a:cubicBezTo>
                    <a:pt x="237543" y="369823"/>
                    <a:pt x="224843" y="352297"/>
                    <a:pt x="203126" y="323595"/>
                  </a:cubicBezTo>
                  <a:cubicBezTo>
                    <a:pt x="202745" y="323087"/>
                    <a:pt x="192712" y="309244"/>
                    <a:pt x="172900" y="281812"/>
                  </a:cubicBezTo>
                  <a:cubicBezTo>
                    <a:pt x="162359" y="267207"/>
                    <a:pt x="153088" y="256412"/>
                    <a:pt x="144960" y="249301"/>
                  </a:cubicBezTo>
                  <a:cubicBezTo>
                    <a:pt x="127688" y="234188"/>
                    <a:pt x="115115" y="222249"/>
                    <a:pt x="107368" y="213613"/>
                  </a:cubicBezTo>
                  <a:cubicBezTo>
                    <a:pt x="79301" y="182372"/>
                    <a:pt x="66601" y="138049"/>
                    <a:pt x="59743" y="98044"/>
                  </a:cubicBezTo>
                  <a:cubicBezTo>
                    <a:pt x="55933" y="75692"/>
                    <a:pt x="53393" y="62230"/>
                    <a:pt x="52250" y="57785"/>
                  </a:cubicBezTo>
                  <a:cubicBezTo>
                    <a:pt x="44630" y="27940"/>
                    <a:pt x="35867" y="5842"/>
                    <a:pt x="3482" y="0"/>
                  </a:cubicBezTo>
                  <a:cubicBezTo>
                    <a:pt x="3355" y="0"/>
                    <a:pt x="3228" y="0"/>
                    <a:pt x="2974" y="0"/>
                  </a:cubicBezTo>
                  <a:cubicBezTo>
                    <a:pt x="1323" y="0"/>
                    <a:pt x="53" y="1270"/>
                    <a:pt x="53" y="2921"/>
                  </a:cubicBezTo>
                  <a:cubicBezTo>
                    <a:pt x="-328" y="37084"/>
                    <a:pt x="1323" y="71120"/>
                    <a:pt x="5006" y="105283"/>
                  </a:cubicBezTo>
                  <a:cubicBezTo>
                    <a:pt x="5387" y="108966"/>
                    <a:pt x="6276" y="112522"/>
                    <a:pt x="7546" y="115951"/>
                  </a:cubicBezTo>
                  <a:cubicBezTo>
                    <a:pt x="20373" y="148971"/>
                    <a:pt x="28120" y="169037"/>
                    <a:pt x="30914" y="175895"/>
                  </a:cubicBezTo>
                  <a:cubicBezTo>
                    <a:pt x="44122" y="208534"/>
                    <a:pt x="65204" y="236855"/>
                    <a:pt x="94033" y="260730"/>
                  </a:cubicBezTo>
                  <a:cubicBezTo>
                    <a:pt x="105590" y="270382"/>
                    <a:pt x="121338" y="282828"/>
                    <a:pt x="141150" y="298195"/>
                  </a:cubicBezTo>
                  <a:cubicBezTo>
                    <a:pt x="158803" y="311784"/>
                    <a:pt x="171503" y="325246"/>
                    <a:pt x="179377" y="338454"/>
                  </a:cubicBezTo>
                  <a:cubicBezTo>
                    <a:pt x="186489" y="350392"/>
                    <a:pt x="195252" y="366013"/>
                    <a:pt x="205666" y="385317"/>
                  </a:cubicBezTo>
                  <a:cubicBezTo>
                    <a:pt x="206428" y="386841"/>
                    <a:pt x="208206" y="387476"/>
                    <a:pt x="209857" y="386968"/>
                  </a:cubicBezTo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62058" y="356743"/>
              <a:ext cx="178534" cy="342996"/>
            </a:xfrm>
            <a:custGeom>
              <a:avLst/>
              <a:gdLst/>
              <a:ahLst/>
              <a:cxnLst/>
              <a:rect l="l" t="t" r="r" b="b"/>
              <a:pathLst>
                <a:path w="178534" h="342996">
                  <a:moveTo>
                    <a:pt x="146780" y="341502"/>
                  </a:moveTo>
                  <a:cubicBezTo>
                    <a:pt x="155289" y="346201"/>
                    <a:pt x="178911" y="339216"/>
                    <a:pt x="178530" y="328802"/>
                  </a:cubicBezTo>
                  <a:lnTo>
                    <a:pt x="178530" y="328294"/>
                  </a:lnTo>
                  <a:cubicBezTo>
                    <a:pt x="178530" y="323595"/>
                    <a:pt x="176244" y="317753"/>
                    <a:pt x="174085" y="313054"/>
                  </a:cubicBezTo>
                  <a:cubicBezTo>
                    <a:pt x="157194" y="275462"/>
                    <a:pt x="134461" y="240791"/>
                    <a:pt x="111855" y="209042"/>
                  </a:cubicBezTo>
                  <a:cubicBezTo>
                    <a:pt x="88233" y="177165"/>
                    <a:pt x="67532" y="142367"/>
                    <a:pt x="62833" y="103632"/>
                  </a:cubicBezTo>
                  <a:cubicBezTo>
                    <a:pt x="57753" y="77851"/>
                    <a:pt x="56991" y="47244"/>
                    <a:pt x="46958" y="22860"/>
                  </a:cubicBezTo>
                  <a:cubicBezTo>
                    <a:pt x="43021" y="13843"/>
                    <a:pt x="34004" y="508"/>
                    <a:pt x="24479" y="0"/>
                  </a:cubicBezTo>
                  <a:cubicBezTo>
                    <a:pt x="17113" y="0"/>
                    <a:pt x="14573" y="9017"/>
                    <a:pt x="13303" y="15494"/>
                  </a:cubicBezTo>
                  <a:cubicBezTo>
                    <a:pt x="10509" y="29083"/>
                    <a:pt x="8858" y="42799"/>
                    <a:pt x="7334" y="56388"/>
                  </a:cubicBezTo>
                  <a:cubicBezTo>
                    <a:pt x="5048" y="77089"/>
                    <a:pt x="2635" y="99949"/>
                    <a:pt x="476" y="124968"/>
                  </a:cubicBezTo>
                  <a:cubicBezTo>
                    <a:pt x="-2064" y="142748"/>
                    <a:pt x="5810" y="155575"/>
                    <a:pt x="18256" y="167132"/>
                  </a:cubicBezTo>
                  <a:cubicBezTo>
                    <a:pt x="32734" y="181864"/>
                    <a:pt x="49117" y="195326"/>
                    <a:pt x="62960" y="210947"/>
                  </a:cubicBezTo>
                  <a:cubicBezTo>
                    <a:pt x="77438" y="227456"/>
                    <a:pt x="89376" y="245617"/>
                    <a:pt x="101949" y="265429"/>
                  </a:cubicBezTo>
                  <a:cubicBezTo>
                    <a:pt x="115284" y="286003"/>
                    <a:pt x="125444" y="307212"/>
                    <a:pt x="137382" y="329564"/>
                  </a:cubicBezTo>
                  <a:cubicBezTo>
                    <a:pt x="139922" y="333882"/>
                    <a:pt x="142843" y="339216"/>
                    <a:pt x="146907" y="341502"/>
                  </a:cubicBezTo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55389" y="386846"/>
              <a:ext cx="161796" cy="298183"/>
            </a:xfrm>
            <a:custGeom>
              <a:avLst/>
              <a:gdLst/>
              <a:ahLst/>
              <a:cxnLst/>
              <a:rect l="l" t="t" r="r" b="b"/>
              <a:pathLst>
                <a:path w="161796" h="298183">
                  <a:moveTo>
                    <a:pt x="146159" y="293365"/>
                  </a:moveTo>
                  <a:cubicBezTo>
                    <a:pt x="151112" y="291460"/>
                    <a:pt x="160129" y="291968"/>
                    <a:pt x="161780" y="286126"/>
                  </a:cubicBezTo>
                  <a:lnTo>
                    <a:pt x="161780" y="285872"/>
                  </a:lnTo>
                  <a:cubicBezTo>
                    <a:pt x="162161" y="281681"/>
                    <a:pt x="155684" y="273680"/>
                    <a:pt x="149715" y="266314"/>
                  </a:cubicBezTo>
                  <a:cubicBezTo>
                    <a:pt x="141587" y="256281"/>
                    <a:pt x="132189" y="247264"/>
                    <a:pt x="124061" y="237739"/>
                  </a:cubicBezTo>
                  <a:cubicBezTo>
                    <a:pt x="105138" y="215641"/>
                    <a:pt x="90660" y="190623"/>
                    <a:pt x="83675" y="162810"/>
                  </a:cubicBezTo>
                  <a:cubicBezTo>
                    <a:pt x="74277" y="120138"/>
                    <a:pt x="72118" y="74291"/>
                    <a:pt x="54719" y="33905"/>
                  </a:cubicBezTo>
                  <a:cubicBezTo>
                    <a:pt x="49258" y="21840"/>
                    <a:pt x="41257" y="12442"/>
                    <a:pt x="29446" y="5203"/>
                  </a:cubicBezTo>
                  <a:cubicBezTo>
                    <a:pt x="23223" y="1393"/>
                    <a:pt x="16238" y="-1274"/>
                    <a:pt x="11793" y="631"/>
                  </a:cubicBezTo>
                  <a:cubicBezTo>
                    <a:pt x="3538" y="5076"/>
                    <a:pt x="4173" y="17395"/>
                    <a:pt x="2268" y="26158"/>
                  </a:cubicBezTo>
                  <a:cubicBezTo>
                    <a:pt x="1506" y="31492"/>
                    <a:pt x="744" y="36699"/>
                    <a:pt x="363" y="42033"/>
                  </a:cubicBezTo>
                  <a:cubicBezTo>
                    <a:pt x="-3574" y="104009"/>
                    <a:pt x="25128" y="134743"/>
                    <a:pt x="57005" y="182622"/>
                  </a:cubicBezTo>
                  <a:cubicBezTo>
                    <a:pt x="76817" y="210561"/>
                    <a:pt x="89390" y="243200"/>
                    <a:pt x="100693" y="275712"/>
                  </a:cubicBezTo>
                  <a:cubicBezTo>
                    <a:pt x="108821" y="303398"/>
                    <a:pt x="120632" y="300350"/>
                    <a:pt x="146159" y="293492"/>
                  </a:cubicBezTo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9268" y="386064"/>
              <a:ext cx="267814" cy="377902"/>
            </a:xfrm>
            <a:custGeom>
              <a:avLst/>
              <a:gdLst/>
              <a:ahLst/>
              <a:cxnLst/>
              <a:rect l="l" t="t" r="r" b="b"/>
              <a:pathLst>
                <a:path w="267814" h="377902">
                  <a:moveTo>
                    <a:pt x="209489" y="357901"/>
                  </a:moveTo>
                  <a:lnTo>
                    <a:pt x="209870" y="357774"/>
                  </a:lnTo>
                  <a:cubicBezTo>
                    <a:pt x="224475" y="353456"/>
                    <a:pt x="244287" y="347233"/>
                    <a:pt x="259400" y="342534"/>
                  </a:cubicBezTo>
                  <a:cubicBezTo>
                    <a:pt x="271465" y="338978"/>
                    <a:pt x="268798" y="332882"/>
                    <a:pt x="262321" y="324119"/>
                  </a:cubicBezTo>
                  <a:cubicBezTo>
                    <a:pt x="208600" y="254396"/>
                    <a:pt x="133035" y="233950"/>
                    <a:pt x="93284" y="145431"/>
                  </a:cubicBezTo>
                  <a:cubicBezTo>
                    <a:pt x="80584" y="117491"/>
                    <a:pt x="71821" y="88916"/>
                    <a:pt x="60645" y="59833"/>
                  </a:cubicBezTo>
                  <a:cubicBezTo>
                    <a:pt x="51501" y="34687"/>
                    <a:pt x="40198" y="3445"/>
                    <a:pt x="9972" y="16"/>
                  </a:cubicBezTo>
                  <a:cubicBezTo>
                    <a:pt x="-4125" y="-619"/>
                    <a:pt x="574" y="18050"/>
                    <a:pt x="1463" y="27194"/>
                  </a:cubicBezTo>
                  <a:cubicBezTo>
                    <a:pt x="8956" y="82566"/>
                    <a:pt x="18100" y="141240"/>
                    <a:pt x="33848" y="196230"/>
                  </a:cubicBezTo>
                  <a:cubicBezTo>
                    <a:pt x="51755" y="256936"/>
                    <a:pt x="79187" y="313324"/>
                    <a:pt x="116017" y="365521"/>
                  </a:cubicBezTo>
                  <a:cubicBezTo>
                    <a:pt x="119065" y="369966"/>
                    <a:pt x="123383" y="375046"/>
                    <a:pt x="128082" y="376824"/>
                  </a:cubicBezTo>
                  <a:cubicBezTo>
                    <a:pt x="137607" y="380380"/>
                    <a:pt x="146370" y="374157"/>
                    <a:pt x="155641" y="372252"/>
                  </a:cubicBezTo>
                  <a:cubicBezTo>
                    <a:pt x="172024" y="367680"/>
                    <a:pt x="194376" y="361965"/>
                    <a:pt x="209489" y="357647"/>
                  </a:cubicBezTo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509299" y="484617"/>
              <a:ext cx="698970" cy="860338"/>
            </a:xfrm>
            <a:custGeom>
              <a:avLst/>
              <a:gdLst/>
              <a:ahLst/>
              <a:cxnLst/>
              <a:rect l="l" t="t" r="r" b="b"/>
              <a:pathLst>
                <a:path w="698970" h="860338">
                  <a:moveTo>
                    <a:pt x="614143" y="345708"/>
                  </a:moveTo>
                  <a:cubicBezTo>
                    <a:pt x="587727" y="319546"/>
                    <a:pt x="556739" y="295289"/>
                    <a:pt x="523846" y="276112"/>
                  </a:cubicBezTo>
                  <a:cubicBezTo>
                    <a:pt x="508098" y="266841"/>
                    <a:pt x="492350" y="263539"/>
                    <a:pt x="475205" y="258967"/>
                  </a:cubicBezTo>
                  <a:cubicBezTo>
                    <a:pt x="468601" y="257824"/>
                    <a:pt x="439264" y="245632"/>
                    <a:pt x="450948" y="262650"/>
                  </a:cubicBezTo>
                  <a:cubicBezTo>
                    <a:pt x="467458" y="282970"/>
                    <a:pt x="485111" y="299226"/>
                    <a:pt x="503018" y="319419"/>
                  </a:cubicBezTo>
                  <a:cubicBezTo>
                    <a:pt x="520671" y="339231"/>
                    <a:pt x="537308" y="359424"/>
                    <a:pt x="552802" y="380760"/>
                  </a:cubicBezTo>
                  <a:cubicBezTo>
                    <a:pt x="573757" y="409589"/>
                    <a:pt x="589378" y="442228"/>
                    <a:pt x="598649" y="477661"/>
                  </a:cubicBezTo>
                  <a:cubicBezTo>
                    <a:pt x="600935" y="488202"/>
                    <a:pt x="625065" y="566434"/>
                    <a:pt x="604745" y="562116"/>
                  </a:cubicBezTo>
                  <a:cubicBezTo>
                    <a:pt x="601062" y="560211"/>
                    <a:pt x="598014" y="549924"/>
                    <a:pt x="596871" y="543320"/>
                  </a:cubicBezTo>
                  <a:cubicBezTo>
                    <a:pt x="586711" y="496965"/>
                    <a:pt x="569820" y="452896"/>
                    <a:pt x="543150" y="413018"/>
                  </a:cubicBezTo>
                  <a:cubicBezTo>
                    <a:pt x="529942" y="393587"/>
                    <a:pt x="513940" y="376061"/>
                    <a:pt x="498827" y="358027"/>
                  </a:cubicBezTo>
                  <a:cubicBezTo>
                    <a:pt x="461997" y="314974"/>
                    <a:pt x="412848" y="275731"/>
                    <a:pt x="388464" y="221883"/>
                  </a:cubicBezTo>
                  <a:cubicBezTo>
                    <a:pt x="380717" y="204738"/>
                    <a:pt x="375129" y="186958"/>
                    <a:pt x="369414" y="169051"/>
                  </a:cubicBezTo>
                  <a:cubicBezTo>
                    <a:pt x="360524" y="140730"/>
                    <a:pt x="352142" y="113552"/>
                    <a:pt x="339696" y="85739"/>
                  </a:cubicBezTo>
                  <a:cubicBezTo>
                    <a:pt x="327504" y="58053"/>
                    <a:pt x="313788" y="33289"/>
                    <a:pt x="290166" y="17033"/>
                  </a:cubicBezTo>
                  <a:cubicBezTo>
                    <a:pt x="272640" y="4714"/>
                    <a:pt x="249526" y="-4049"/>
                    <a:pt x="228571" y="1920"/>
                  </a:cubicBezTo>
                  <a:cubicBezTo>
                    <a:pt x="206092" y="7635"/>
                    <a:pt x="201393" y="18811"/>
                    <a:pt x="212696" y="38115"/>
                  </a:cubicBezTo>
                  <a:cubicBezTo>
                    <a:pt x="218284" y="49417"/>
                    <a:pt x="223618" y="61355"/>
                    <a:pt x="228063" y="73420"/>
                  </a:cubicBezTo>
                  <a:cubicBezTo>
                    <a:pt x="240001" y="106694"/>
                    <a:pt x="243303" y="138317"/>
                    <a:pt x="250542" y="172353"/>
                  </a:cubicBezTo>
                  <a:cubicBezTo>
                    <a:pt x="256384" y="204992"/>
                    <a:pt x="269084" y="228360"/>
                    <a:pt x="285848" y="254776"/>
                  </a:cubicBezTo>
                  <a:cubicBezTo>
                    <a:pt x="317598" y="302274"/>
                    <a:pt x="321662" y="355614"/>
                    <a:pt x="325853" y="410986"/>
                  </a:cubicBezTo>
                  <a:cubicBezTo>
                    <a:pt x="329917" y="455563"/>
                    <a:pt x="349729" y="479312"/>
                    <a:pt x="373097" y="514872"/>
                  </a:cubicBezTo>
                  <a:cubicBezTo>
                    <a:pt x="379701" y="527064"/>
                    <a:pt x="371954" y="531001"/>
                    <a:pt x="361794" y="523508"/>
                  </a:cubicBezTo>
                  <a:cubicBezTo>
                    <a:pt x="345538" y="509284"/>
                    <a:pt x="331187" y="491123"/>
                    <a:pt x="318360" y="473597"/>
                  </a:cubicBezTo>
                  <a:cubicBezTo>
                    <a:pt x="301596" y="449340"/>
                    <a:pt x="299183" y="421273"/>
                    <a:pt x="296770" y="392063"/>
                  </a:cubicBezTo>
                  <a:cubicBezTo>
                    <a:pt x="294611" y="365901"/>
                    <a:pt x="292325" y="343549"/>
                    <a:pt x="285213" y="317768"/>
                  </a:cubicBezTo>
                  <a:cubicBezTo>
                    <a:pt x="282419" y="307735"/>
                    <a:pt x="278736" y="297829"/>
                    <a:pt x="274164" y="288558"/>
                  </a:cubicBezTo>
                  <a:cubicBezTo>
                    <a:pt x="270481" y="281700"/>
                    <a:pt x="267052" y="273572"/>
                    <a:pt x="260956" y="269254"/>
                  </a:cubicBezTo>
                  <a:cubicBezTo>
                    <a:pt x="252574" y="263285"/>
                    <a:pt x="241144" y="267603"/>
                    <a:pt x="229460" y="270143"/>
                  </a:cubicBezTo>
                  <a:cubicBezTo>
                    <a:pt x="215490" y="273445"/>
                    <a:pt x="201139" y="276239"/>
                    <a:pt x="187423" y="279668"/>
                  </a:cubicBezTo>
                  <a:cubicBezTo>
                    <a:pt x="171929" y="283605"/>
                    <a:pt x="150339" y="290336"/>
                    <a:pt x="122907" y="299861"/>
                  </a:cubicBezTo>
                  <a:cubicBezTo>
                    <a:pt x="90776" y="309894"/>
                    <a:pt x="61185" y="325134"/>
                    <a:pt x="35785" y="347740"/>
                  </a:cubicBezTo>
                  <a:cubicBezTo>
                    <a:pt x="26514" y="355995"/>
                    <a:pt x="17497" y="365393"/>
                    <a:pt x="8099" y="374918"/>
                  </a:cubicBezTo>
                  <a:cubicBezTo>
                    <a:pt x="-2188" y="384697"/>
                    <a:pt x="-3331" y="394476"/>
                    <a:pt x="8480" y="403112"/>
                  </a:cubicBezTo>
                  <a:cubicBezTo>
                    <a:pt x="57629" y="436767"/>
                    <a:pt x="116684" y="458357"/>
                    <a:pt x="171040" y="481979"/>
                  </a:cubicBezTo>
                  <a:cubicBezTo>
                    <a:pt x="211172" y="499632"/>
                    <a:pt x="248256" y="518174"/>
                    <a:pt x="285594" y="541669"/>
                  </a:cubicBezTo>
                  <a:cubicBezTo>
                    <a:pt x="372716" y="593866"/>
                    <a:pt x="456155" y="690132"/>
                    <a:pt x="425167" y="798336"/>
                  </a:cubicBezTo>
                  <a:cubicBezTo>
                    <a:pt x="419325" y="817259"/>
                    <a:pt x="409292" y="834277"/>
                    <a:pt x="395322" y="849263"/>
                  </a:cubicBezTo>
                  <a:cubicBezTo>
                    <a:pt x="392782" y="852565"/>
                    <a:pt x="388083" y="855740"/>
                    <a:pt x="387575" y="859677"/>
                  </a:cubicBezTo>
                  <a:lnTo>
                    <a:pt x="387575" y="859804"/>
                  </a:lnTo>
                  <a:cubicBezTo>
                    <a:pt x="387829" y="861328"/>
                    <a:pt x="391258" y="859296"/>
                    <a:pt x="395957" y="857391"/>
                  </a:cubicBezTo>
                  <a:cubicBezTo>
                    <a:pt x="439899" y="840500"/>
                    <a:pt x="474062" y="830086"/>
                    <a:pt x="511019" y="808877"/>
                  </a:cubicBezTo>
                  <a:cubicBezTo>
                    <a:pt x="688311" y="706515"/>
                    <a:pt x="775052" y="506871"/>
                    <a:pt x="614016" y="345454"/>
                  </a:cubicBezTo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97764" y="778382"/>
              <a:ext cx="150622" cy="13208"/>
            </a:xfrm>
            <a:custGeom>
              <a:avLst/>
              <a:gdLst/>
              <a:ahLst/>
              <a:cxnLst/>
              <a:rect l="l" t="t" r="r" b="b"/>
              <a:pathLst>
                <a:path w="150622" h="13208">
                  <a:moveTo>
                    <a:pt x="635" y="5969"/>
                  </a:moveTo>
                  <a:lnTo>
                    <a:pt x="149479" y="13208"/>
                  </a:lnTo>
                  <a:cubicBezTo>
                    <a:pt x="149987" y="13208"/>
                    <a:pt x="150368" y="12827"/>
                    <a:pt x="150368" y="12446"/>
                  </a:cubicBezTo>
                  <a:lnTo>
                    <a:pt x="150622" y="8128"/>
                  </a:lnTo>
                  <a:cubicBezTo>
                    <a:pt x="150622" y="7620"/>
                    <a:pt x="150241" y="7239"/>
                    <a:pt x="149860" y="7239"/>
                  </a:cubicBezTo>
                  <a:lnTo>
                    <a:pt x="1143" y="0"/>
                  </a:lnTo>
                  <a:cubicBezTo>
                    <a:pt x="635" y="0"/>
                    <a:pt x="254" y="381"/>
                    <a:pt x="254" y="762"/>
                  </a:cubicBezTo>
                  <a:lnTo>
                    <a:pt x="0" y="5080"/>
                  </a:lnTo>
                  <a:cubicBezTo>
                    <a:pt x="0" y="5588"/>
                    <a:pt x="381" y="5969"/>
                    <a:pt x="762" y="5969"/>
                  </a:cubicBezTo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3500" y="63500"/>
              <a:ext cx="1318006" cy="1318005"/>
            </a:xfrm>
            <a:custGeom>
              <a:avLst/>
              <a:gdLst/>
              <a:ahLst/>
              <a:cxnLst/>
              <a:rect l="l" t="t" r="r" b="b"/>
              <a:pathLst>
                <a:path w="1318006" h="1318005">
                  <a:moveTo>
                    <a:pt x="981329" y="84455"/>
                  </a:moveTo>
                  <a:cubicBezTo>
                    <a:pt x="979043" y="86360"/>
                    <a:pt x="974344" y="90170"/>
                    <a:pt x="969137" y="94996"/>
                  </a:cubicBezTo>
                  <a:cubicBezTo>
                    <a:pt x="1167892" y="204724"/>
                    <a:pt x="1302893" y="416433"/>
                    <a:pt x="1302893" y="659002"/>
                  </a:cubicBezTo>
                  <a:cubicBezTo>
                    <a:pt x="1302893" y="1013967"/>
                    <a:pt x="1014095" y="1302892"/>
                    <a:pt x="659003" y="1302892"/>
                  </a:cubicBezTo>
                  <a:cubicBezTo>
                    <a:pt x="303911" y="1302892"/>
                    <a:pt x="15113" y="1013967"/>
                    <a:pt x="15113" y="659002"/>
                  </a:cubicBezTo>
                  <a:cubicBezTo>
                    <a:pt x="15113" y="304038"/>
                    <a:pt x="303911" y="15113"/>
                    <a:pt x="659003" y="15113"/>
                  </a:cubicBezTo>
                  <a:cubicBezTo>
                    <a:pt x="767080" y="15113"/>
                    <a:pt x="868934" y="41910"/>
                    <a:pt x="958596" y="89154"/>
                  </a:cubicBezTo>
                  <a:cubicBezTo>
                    <a:pt x="963549" y="83947"/>
                    <a:pt x="968121" y="79502"/>
                    <a:pt x="969645" y="77851"/>
                  </a:cubicBezTo>
                  <a:cubicBezTo>
                    <a:pt x="876935" y="28194"/>
                    <a:pt x="771271" y="0"/>
                    <a:pt x="659003" y="0"/>
                  </a:cubicBezTo>
                  <a:cubicBezTo>
                    <a:pt x="295656" y="0"/>
                    <a:pt x="0" y="295656"/>
                    <a:pt x="0" y="659002"/>
                  </a:cubicBezTo>
                  <a:cubicBezTo>
                    <a:pt x="0" y="1022349"/>
                    <a:pt x="295656" y="1318005"/>
                    <a:pt x="659003" y="1318005"/>
                  </a:cubicBezTo>
                  <a:cubicBezTo>
                    <a:pt x="1022350" y="1318005"/>
                    <a:pt x="1318006" y="1022349"/>
                    <a:pt x="1318006" y="659002"/>
                  </a:cubicBezTo>
                  <a:cubicBezTo>
                    <a:pt x="1318006" y="412623"/>
                    <a:pt x="1182116" y="197485"/>
                    <a:pt x="981329" y="84455"/>
                  </a:cubicBezTo>
                </a:path>
              </a:pathLst>
            </a:custGeom>
            <a:solidFill>
              <a:srgbClr val="1C92D1"/>
            </a:solid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575</Words>
  <Application>Microsoft Office PowerPoint</Application>
  <PresentationFormat>Custom</PresentationFormat>
  <Paragraphs>98</Paragraphs>
  <Slides>15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ITC Avant Garde Gothic Bold</vt:lpstr>
      <vt:lpstr>Symbol</vt:lpstr>
      <vt:lpstr>Aptos</vt:lpstr>
      <vt:lpstr>Open Sans Bold</vt:lpstr>
      <vt:lpstr>AVANT GARDE DEMI BT</vt:lpstr>
      <vt:lpstr>Montserrat</vt:lpstr>
      <vt:lpstr>Calibri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Compressed Leadership Publication Launch Master slide deck</dc:title>
  <dc:creator>Mckay, Eileen</dc:creator>
  <cp:lastModifiedBy>Alison Shaw</cp:lastModifiedBy>
  <cp:revision>10</cp:revision>
  <dcterms:created xsi:type="dcterms:W3CDTF">2006-08-16T00:00:00Z</dcterms:created>
  <dcterms:modified xsi:type="dcterms:W3CDTF">2026-09-08T13:33:23Z</dcterms:modified>
  <dc:identifier>DAHKZnpeiLw</dc:identifier>
</cp:coreProperties>
</file>